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2.xml" ContentType="application/vnd.openxmlformats-officedocument.presentationml.notesSlide+xml"/>
  <Override PartName="/ppt/ink/ink3.xml" ContentType="application/inkml+xml"/>
  <Override PartName="/ppt/ink/ink4.xml" ContentType="application/inkml+xml"/>
  <Override PartName="/ppt/notesSlides/notesSlide3.xml" ContentType="application/vnd.openxmlformats-officedocument.presentationml.notesSlide+xml"/>
  <Override PartName="/ppt/ink/ink5.xml" ContentType="application/inkml+xml"/>
  <Override PartName="/ppt/ink/ink6.xml" ContentType="application/inkml+xml"/>
  <Override PartName="/ppt/notesSlides/notesSlide4.xml" ContentType="application/vnd.openxmlformats-officedocument.presentationml.notesSlide+xml"/>
  <Override PartName="/ppt/ink/ink7.xml" ContentType="application/inkml+xml"/>
  <Override PartName="/ppt/ink/ink8.xml" ContentType="application/inkml+xml"/>
  <Override PartName="/ppt/notesSlides/notesSlide5.xml" ContentType="application/vnd.openxmlformats-officedocument.presentationml.notesSlide+xml"/>
  <Override PartName="/ppt/ink/ink9.xml" ContentType="application/inkml+xml"/>
  <Override PartName="/ppt/ink/ink10.xml" ContentType="application/inkml+xml"/>
  <Override PartName="/ppt/notesSlides/notesSlide6.xml" ContentType="application/vnd.openxmlformats-officedocument.presentationml.notesSlide+xml"/>
  <Override PartName="/ppt/ink/ink11.xml" ContentType="application/inkml+xml"/>
  <Override PartName="/ppt/ink/ink12.xml" ContentType="application/inkml+xml"/>
  <Override PartName="/ppt/notesSlides/notesSlide7.xml" ContentType="application/vnd.openxmlformats-officedocument.presentationml.notesSlide+xml"/>
  <Override PartName="/ppt/ink/ink13.xml" ContentType="application/inkml+xml"/>
  <Override PartName="/ppt/ink/ink14.xml" ContentType="application/inkml+xml"/>
  <Override PartName="/ppt/notesSlides/notesSlide8.xml" ContentType="application/vnd.openxmlformats-officedocument.presentationml.notesSlide+xml"/>
  <Override PartName="/ppt/ink/ink15.xml" ContentType="application/inkml+xml"/>
  <Override PartName="/ppt/ink/ink16.xml" ContentType="application/inkml+xml"/>
  <Override PartName="/ppt/notesSlides/notesSlide9.xml" ContentType="application/vnd.openxmlformats-officedocument.presentationml.notesSlide+xml"/>
  <Override PartName="/ppt/ink/ink17.xml" ContentType="application/inkml+xml"/>
  <Override PartName="/ppt/ink/ink18.xml" ContentType="application/inkml+xml"/>
  <Override PartName="/ppt/notesSlides/notesSlide10.xml" ContentType="application/vnd.openxmlformats-officedocument.presentationml.notesSlide+xml"/>
  <Override PartName="/ppt/ink/ink19.xml" ContentType="application/inkml+xml"/>
  <Override PartName="/ppt/ink/ink20.xml" ContentType="application/inkml+xml"/>
  <Override PartName="/ppt/notesSlides/notesSlide11.xml" ContentType="application/vnd.openxmlformats-officedocument.presentationml.notesSlide+xml"/>
  <Override PartName="/ppt/ink/ink21.xml" ContentType="application/inkml+xml"/>
  <Override PartName="/ppt/ink/ink22.xml" ContentType="application/inkml+xml"/>
  <Override PartName="/ppt/notesSlides/notesSlide12.xml" ContentType="application/vnd.openxmlformats-officedocument.presentationml.notesSlide+xml"/>
  <Override PartName="/ppt/ink/ink23.xml" ContentType="application/inkml+xml"/>
  <Override PartName="/ppt/ink/ink24.xml" ContentType="application/inkml+xml"/>
  <Override PartName="/ppt/notesSlides/notesSlide13.xml" ContentType="application/vnd.openxmlformats-officedocument.presentationml.notesSlide+xml"/>
  <Override PartName="/ppt/ink/ink25.xml" ContentType="application/inkml+xml"/>
  <Override PartName="/ppt/ink/ink26.xml" ContentType="application/inkml+xml"/>
  <Override PartName="/ppt/notesSlides/notesSlide14.xml" ContentType="application/vnd.openxmlformats-officedocument.presentationml.notesSlide+xml"/>
  <Override PartName="/ppt/ink/ink27.xml" ContentType="application/inkml+xml"/>
  <Override PartName="/ppt/ink/ink28.xml" ContentType="application/inkml+xml"/>
  <Override PartName="/ppt/notesSlides/notesSlide15.xml" ContentType="application/vnd.openxmlformats-officedocument.presentationml.notesSlide+xml"/>
  <Override PartName="/ppt/ink/ink29.xml" ContentType="application/inkml+xml"/>
  <Override PartName="/ppt/ink/ink30.xml" ContentType="application/inkml+xml"/>
  <Override PartName="/ppt/notesSlides/notesSlide16.xml" ContentType="application/vnd.openxmlformats-officedocument.presentationml.notesSlide+xml"/>
  <Override PartName="/ppt/ink/ink31.xml" ContentType="application/inkml+xml"/>
  <Override PartName="/ppt/ink/ink32.xml" ContentType="application/inkml+xml"/>
  <Override PartName="/ppt/notesSlides/notesSlide17.xml" ContentType="application/vnd.openxmlformats-officedocument.presentationml.notesSlide+xml"/>
  <Override PartName="/ppt/ink/ink33.xml" ContentType="application/inkml+xml"/>
  <Override PartName="/ppt/ink/ink34.xml" ContentType="application/inkml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4"/>
  </p:sldMasterIdLst>
  <p:notesMasterIdLst>
    <p:notesMasterId r:id="rId24"/>
  </p:notesMasterIdLst>
  <p:sldIdLst>
    <p:sldId id="256" r:id="rId5"/>
    <p:sldId id="283" r:id="rId6"/>
    <p:sldId id="302" r:id="rId7"/>
    <p:sldId id="299" r:id="rId8"/>
    <p:sldId id="291" r:id="rId9"/>
    <p:sldId id="284" r:id="rId10"/>
    <p:sldId id="290" r:id="rId11"/>
    <p:sldId id="285" r:id="rId12"/>
    <p:sldId id="300" r:id="rId13"/>
    <p:sldId id="303" r:id="rId14"/>
    <p:sldId id="301" r:id="rId15"/>
    <p:sldId id="304" r:id="rId16"/>
    <p:sldId id="305" r:id="rId17"/>
    <p:sldId id="306" r:id="rId18"/>
    <p:sldId id="289" r:id="rId19"/>
    <p:sldId id="297" r:id="rId20"/>
    <p:sldId id="296" r:id="rId21"/>
    <p:sldId id="298" r:id="rId22"/>
    <p:sldId id="268" r:id="rId23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EFFFE"/>
        </a:solidFill>
        <a:effectLst/>
        <a:uFillTx/>
        <a:latin typeface="+mj-lt"/>
        <a:ea typeface="+mj-ea"/>
        <a:cs typeface="+mj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EFFFE"/>
        </a:solidFill>
        <a:effectLst/>
        <a:uFillTx/>
        <a:latin typeface="+mj-lt"/>
        <a:ea typeface="+mj-ea"/>
        <a:cs typeface="+mj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EFFFE"/>
        </a:solidFill>
        <a:effectLst/>
        <a:uFillTx/>
        <a:latin typeface="+mj-lt"/>
        <a:ea typeface="+mj-ea"/>
        <a:cs typeface="+mj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EFFFE"/>
        </a:solidFill>
        <a:effectLst/>
        <a:uFillTx/>
        <a:latin typeface="+mj-lt"/>
        <a:ea typeface="+mj-ea"/>
        <a:cs typeface="+mj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EFFFE"/>
        </a:solidFill>
        <a:effectLst/>
        <a:uFillTx/>
        <a:latin typeface="+mj-lt"/>
        <a:ea typeface="+mj-ea"/>
        <a:cs typeface="+mj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EFFFE"/>
        </a:solidFill>
        <a:effectLst/>
        <a:uFillTx/>
        <a:latin typeface="+mj-lt"/>
        <a:ea typeface="+mj-ea"/>
        <a:cs typeface="+mj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EFFFE"/>
        </a:solidFill>
        <a:effectLst/>
        <a:uFillTx/>
        <a:latin typeface="+mj-lt"/>
        <a:ea typeface="+mj-ea"/>
        <a:cs typeface="+mj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EFFFE"/>
        </a:solidFill>
        <a:effectLst/>
        <a:uFillTx/>
        <a:latin typeface="+mj-lt"/>
        <a:ea typeface="+mj-ea"/>
        <a:cs typeface="+mj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EFFFE"/>
        </a:solidFill>
        <a:effectLst/>
        <a:uFillTx/>
        <a:latin typeface="+mj-lt"/>
        <a:ea typeface="+mj-ea"/>
        <a:cs typeface="+mj-cs"/>
        <a:sym typeface="Calibri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9E17FD41-7516-14E4-28EC-9EDA718D0E38}" name="Izel Karaoglu" initials="IK" userId="S::izel.karaoglu@undp.org::0324853d-3d06-43c0-96b6-d1a6d5104983" providerId="AD"/>
  <p188:author id="{D69DF855-2044-4378-D382-97019082214F}" name="Eda nur Saruhan" initials="" userId="S::eda.nur.saruhan@undp.org::c5d9941d-5539-4cc6-837d-40b768a4e45a" providerId="AD"/>
  <p188:author id="{5773C6ED-D5C0-6998-8565-4039F0794B89}" name="carlosnieto_r@hotmail.com" initials="ca" userId="S::urn:spo:guest#carlosnieto_r@hotmail.com::" providerId="AD"/>
  <p188:author id="{AD2977F2-1110-00CA-B921-CFBBF1E22859}" name="Ipek Beril Benli" initials="IB" userId="S::ipek.beril.benli@undp.org::8f9c5f4b-b22c-49ff-bdd5-d07e27607437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E1E90"/>
    <a:srgbClr val="4617DE"/>
    <a:srgbClr val="FE2E46"/>
    <a:srgbClr val="F04A23"/>
    <a:srgbClr val="FC2A49"/>
    <a:srgbClr val="EE482C"/>
    <a:srgbClr val="4618DE"/>
    <a:srgbClr val="9D67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FEFFFE"/>
        </a:fontRef>
        <a:srgbClr val="FEFFFE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EBCC"/>
          </a:solidFill>
        </a:fill>
      </a:tcStyle>
    </a:wholeTbl>
    <a:band2H>
      <a:tcTxStyle/>
      <a:tcStyle>
        <a:tcBdr/>
        <a:fill>
          <a:solidFill>
            <a:srgbClr val="FFF5E7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FEFFFE"/>
        </a:fontRef>
        <a:srgbClr val="FEFFFE"/>
      </a:tcTxStyle>
      <a:tcStyle>
        <a:tcBdr>
          <a:left>
            <a:ln w="12700" cap="flat">
              <a:solidFill>
                <a:schemeClr val="accent5"/>
              </a:solidFill>
              <a:prstDash val="solid"/>
              <a:round/>
            </a:ln>
          </a:left>
          <a:right>
            <a:ln w="12700" cap="flat">
              <a:solidFill>
                <a:schemeClr val="accent5"/>
              </a:solidFill>
              <a:prstDash val="solid"/>
              <a:round/>
            </a:ln>
          </a:right>
          <a:top>
            <a:ln w="12700" cap="flat">
              <a:solidFill>
                <a:schemeClr val="accent5"/>
              </a:solidFill>
              <a:prstDash val="solid"/>
              <a:round/>
            </a:ln>
          </a:top>
          <a:bottom>
            <a:ln w="12700" cap="flat">
              <a:solidFill>
                <a:schemeClr val="accent5"/>
              </a:solidFill>
              <a:prstDash val="solid"/>
              <a:round/>
            </a:ln>
          </a:bottom>
          <a:insideH>
            <a:ln w="12700" cap="flat">
              <a:solidFill>
                <a:schemeClr val="accent5"/>
              </a:solidFill>
              <a:prstDash val="solid"/>
              <a:round/>
            </a:ln>
          </a:insideH>
          <a:insideV>
            <a:ln w="12700" cap="flat">
              <a:solidFill>
                <a:schemeClr val="accent5"/>
              </a:solidFill>
              <a:prstDash val="solid"/>
              <a:round/>
            </a:ln>
          </a:insideV>
        </a:tcBdr>
        <a:fill>
          <a:solidFill>
            <a:schemeClr val="accent5">
              <a:alpha val="20000"/>
            </a:scheme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EFFFE"/>
        </a:fontRef>
        <a:srgbClr val="FEFFFE"/>
      </a:tcTxStyle>
      <a:tcStyle>
        <a:tcBdr>
          <a:left>
            <a:ln w="12700" cap="flat">
              <a:solidFill>
                <a:schemeClr val="accent5"/>
              </a:solidFill>
              <a:prstDash val="solid"/>
              <a:round/>
            </a:ln>
          </a:left>
          <a:right>
            <a:ln w="12700" cap="flat">
              <a:solidFill>
                <a:schemeClr val="accent5"/>
              </a:solidFill>
              <a:prstDash val="solid"/>
              <a:round/>
            </a:ln>
          </a:right>
          <a:top>
            <a:ln w="12700" cap="flat">
              <a:solidFill>
                <a:schemeClr val="accent5"/>
              </a:solidFill>
              <a:prstDash val="solid"/>
              <a:round/>
            </a:ln>
          </a:top>
          <a:bottom>
            <a:ln w="12700" cap="flat">
              <a:solidFill>
                <a:schemeClr val="accent5"/>
              </a:solidFill>
              <a:prstDash val="solid"/>
              <a:round/>
            </a:ln>
          </a:bottom>
          <a:insideH>
            <a:ln w="12700" cap="flat">
              <a:solidFill>
                <a:schemeClr val="accent5"/>
              </a:solidFill>
              <a:prstDash val="solid"/>
              <a:round/>
            </a:ln>
          </a:insideH>
          <a:insideV>
            <a:ln w="12700" cap="flat">
              <a:solidFill>
                <a:schemeClr val="accent5"/>
              </a:solidFill>
              <a:prstDash val="solid"/>
              <a:round/>
            </a:ln>
          </a:insideV>
        </a:tcBdr>
        <a:fill>
          <a:solidFill>
            <a:schemeClr val="accent5">
              <a:alpha val="20000"/>
            </a:schemeClr>
          </a:solidFill>
        </a:fill>
      </a:tcStyle>
    </a:firstCol>
    <a:lastRow>
      <a:tcTxStyle b="on" i="off">
        <a:fontRef idx="major">
          <a:srgbClr val="FEFFFE"/>
        </a:fontRef>
        <a:srgbClr val="FEFFFE"/>
      </a:tcTxStyle>
      <a:tcStyle>
        <a:tcBdr>
          <a:left>
            <a:ln w="12700" cap="flat">
              <a:solidFill>
                <a:schemeClr val="accent5"/>
              </a:solidFill>
              <a:prstDash val="solid"/>
              <a:round/>
            </a:ln>
          </a:left>
          <a:right>
            <a:ln w="12700" cap="flat">
              <a:solidFill>
                <a:schemeClr val="accent5"/>
              </a:solidFill>
              <a:prstDash val="solid"/>
              <a:round/>
            </a:ln>
          </a:right>
          <a:top>
            <a:ln w="50800" cap="flat">
              <a:solidFill>
                <a:schemeClr val="accent5"/>
              </a:solidFill>
              <a:prstDash val="solid"/>
              <a:round/>
            </a:ln>
          </a:top>
          <a:bottom>
            <a:ln w="12700" cap="flat">
              <a:solidFill>
                <a:schemeClr val="accent5"/>
              </a:solidFill>
              <a:prstDash val="solid"/>
              <a:round/>
            </a:ln>
          </a:bottom>
          <a:insideH>
            <a:ln w="12700" cap="flat">
              <a:solidFill>
                <a:schemeClr val="accent5"/>
              </a:solidFill>
              <a:prstDash val="solid"/>
              <a:round/>
            </a:ln>
          </a:insideH>
          <a:insideV>
            <a:ln w="12700" cap="flat">
              <a:solidFill>
                <a:schemeClr val="accent5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FEFFFE"/>
        </a:fontRef>
        <a:srgbClr val="FEFFFE"/>
      </a:tcTxStyle>
      <a:tcStyle>
        <a:tcBdr>
          <a:left>
            <a:ln w="12700" cap="flat">
              <a:solidFill>
                <a:schemeClr val="accent5"/>
              </a:solidFill>
              <a:prstDash val="solid"/>
              <a:round/>
            </a:ln>
          </a:left>
          <a:right>
            <a:ln w="12700" cap="flat">
              <a:solidFill>
                <a:schemeClr val="accent5"/>
              </a:solidFill>
              <a:prstDash val="solid"/>
              <a:round/>
            </a:ln>
          </a:right>
          <a:top>
            <a:ln w="12700" cap="flat">
              <a:solidFill>
                <a:schemeClr val="accent5"/>
              </a:solidFill>
              <a:prstDash val="solid"/>
              <a:round/>
            </a:ln>
          </a:top>
          <a:bottom>
            <a:ln w="25400" cap="flat">
              <a:solidFill>
                <a:schemeClr val="accent5"/>
              </a:solidFill>
              <a:prstDash val="solid"/>
              <a:round/>
            </a:ln>
          </a:bottom>
          <a:insideH>
            <a:ln w="12700" cap="flat">
              <a:solidFill>
                <a:schemeClr val="accent5"/>
              </a:solidFill>
              <a:prstDash val="solid"/>
              <a:round/>
            </a:ln>
          </a:insideH>
          <a:insideV>
            <a:ln w="12700" cap="flat">
              <a:solidFill>
                <a:schemeClr val="accent5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EEE7283C-3CF3-47DC-8721-378D4A62B228}" styleName="">
    <a:tblBg/>
    <a:wholeTbl>
      <a:tcTxStyle b="off" i="off">
        <a:fontRef idx="major">
          <a:srgbClr val="FEFFFE"/>
        </a:fontRef>
        <a:srgbClr val="FEFFFE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1D4E2"/>
          </a:solidFill>
        </a:fill>
      </a:tcStyle>
    </a:wholeTbl>
    <a:band2H>
      <a:tcTxStyle/>
      <a:tcStyle>
        <a:tcBdr/>
        <a:fill>
          <a:solidFill>
            <a:srgbClr val="E9EBF1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FEFFFE"/>
        </a:fontRef>
        <a:srgbClr val="FEFFFE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FEFFFE"/>
        </a:fontRef>
        <a:srgbClr val="FEFFFE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EFFFE"/>
        </a:fontRef>
        <a:srgbClr val="FEFFFE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FEFFFE"/>
              </a:solidFill>
              <a:prstDash val="solid"/>
              <a:round/>
            </a:ln>
          </a:top>
          <a:bottom>
            <a:ln w="25400" cap="flat">
              <a:solidFill>
                <a:srgbClr val="FEFFFE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EFFFE"/>
              </a:solidFill>
              <a:prstDash val="solid"/>
              <a:round/>
            </a:ln>
          </a:top>
          <a:bottom>
            <a:ln w="25400" cap="flat">
              <a:solidFill>
                <a:srgbClr val="FEFFFE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FEFFFE"/>
        </a:fontRef>
        <a:srgbClr val="FEFFFE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EFFFE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EFFFE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EFFFE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360"/>
    <p:restoredTop sz="94656"/>
  </p:normalViewPr>
  <p:slideViewPr>
    <p:cSldViewPr snapToGrid="0">
      <p:cViewPr varScale="1">
        <p:scale>
          <a:sx n="67" d="100"/>
          <a:sy n="67" d="100"/>
        </p:scale>
        <p:origin x="92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5:40:34.7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22541 4514 8642 0 0,'0'0'0'0'0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7:14:10.9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8758 4343 1183 0 0,'1'-6'2657'0'0,"0"-1"-2657"0"0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5:40:34.7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22541 4514 8642 0 0,'0'0'0'0'0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7:14:10.9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8758 4343 1183 0 0,'1'-6'2657'0'0,"0"-1"-2657"0"0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5:40:34.7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22541 4514 8642 0 0,'0'0'0'0'0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7:14:10.9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8758 4343 1183 0 0,'1'-6'2657'0'0,"0"-1"-2657"0"0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5:40:34.7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22541 4514 8642 0 0,'0'0'0'0'0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7:14:10.9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8758 4343 1183 0 0,'1'-6'2657'0'0,"0"-1"-2657"0"0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5:40:34.7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22541 4514 8642 0 0,'0'0'0'0'0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7:14:10.9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8758 4343 1183 0 0,'1'-6'2657'0'0,"0"-1"-2657"0"0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5:40:34.7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22541 4514 8642 0 0,'0'0'0'0'0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7:14:10.9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8758 4343 1183 0 0,'1'-6'2657'0'0,"0"-1"-2657"0"0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7:14:10.9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8758 4343 1183 0 0,'1'-6'2657'0'0,"0"-1"-2657"0"0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5:40:34.7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22541 4514 8642 0 0,'0'0'0'0'0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7:14:10.9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8758 4343 1183 0 0,'1'-6'2657'0'0,"0"-1"-2657"0"0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5:40:34.7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22541 4514 8642 0 0,'0'0'0'0'0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7:14:10.9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8758 4343 1183 0 0,'1'-6'2657'0'0,"0"-1"-2657"0"0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5:40:34.7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22541 4514 8642 0 0,'0'0'0'0'0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7:14:10.9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8758 4343 1183 0 0,'1'-6'2657'0'0,"0"-1"-2657"0"0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5:40:34.7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22541 4514 8642 0 0,'0'0'0'0'0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7:14:10.9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8758 4343 1183 0 0,'1'-6'2657'0'0,"0"-1"-2657"0"0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5:40:34.7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22541 4514 8642 0 0,'0'0'0'0'0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5:40:34.7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22541 4514 8642 0 0,'0'0'0'0'0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7:14:10.9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8758 4343 1183 0 0,'1'-6'2657'0'0,"0"-1"-2657"0"0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5:40:34.7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22541 4514 8642 0 0,'0'0'0'0'0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7:14:10.9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8758 4343 1183 0 0,'1'-6'2657'0'0,"0"-1"-2657"0"0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5:40:34.7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22541 4514 8642 0 0,'0'0'0'0'0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7:14:10.9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8758 4343 1183 0 0,'1'-6'2657'0'0,"0"-1"-2657"0"0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7:14:10.9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8758 4343 1183 0 0,'1'-6'2657'0'0,"0"-1"-2657"0"0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5:40:34.7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22541 4514 8642 0 0,'0'0'0'0'0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7:14:10.9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8758 4343 1183 0 0,'1'-6'2657'0'0,"0"-1"-2657"0"0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5:40:34.7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22541 4514 8642 0 0,'0'0'0'0'0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7:14:10.9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8758 4343 1183 0 0,'1'-6'2657'0'0,"0"-1"-2657"0"0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5:40:34.7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22541 4514 8642 0 0,'0'0'0'0'0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Shape 465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66" name="Shape 466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2" name="Shape 5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491544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2" name="Shape 5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FTs like precision agriculture, remote sensing &amp; AI-powered forming equipment can help increase agricultural productivity in LDCs. This can improve fiid security &amp; contribute to the achievement of SDG 2 (Zero Hunger). </a:t>
            </a:r>
          </a:p>
        </p:txBody>
      </p:sp>
    </p:spTree>
    <p:extLst>
      <p:ext uri="{BB962C8B-B14F-4D97-AF65-F5344CB8AC3E}">
        <p14:creationId xmlns:p14="http://schemas.microsoft.com/office/powerpoint/2010/main" val="36113955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2" name="Shape 5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FTs like precision agriculture, remote sensing &amp; AI-powered forming equipment can help increase agricultural productivity in LDCs. This can improve fiid security &amp; contribute to the achievement of SDG 2 (Zero Hunger). </a:t>
            </a:r>
          </a:p>
        </p:txBody>
      </p:sp>
    </p:spTree>
    <p:extLst>
      <p:ext uri="{BB962C8B-B14F-4D97-AF65-F5344CB8AC3E}">
        <p14:creationId xmlns:p14="http://schemas.microsoft.com/office/powerpoint/2010/main" val="34911230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2" name="Shape 5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FTs like precision agriculture, remote sensing &amp; AI-powered forming equipment can help increase agricultural productivity in LDCs. This can improve fiid security &amp; contribute to the achievement of SDG 2 (Zero Hunger). </a:t>
            </a:r>
          </a:p>
        </p:txBody>
      </p:sp>
    </p:spTree>
    <p:extLst>
      <p:ext uri="{BB962C8B-B14F-4D97-AF65-F5344CB8AC3E}">
        <p14:creationId xmlns:p14="http://schemas.microsoft.com/office/powerpoint/2010/main" val="7797458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2" name="Shape 5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FTs like precision agriculture, remote sensing &amp; AI-powered forming equipment can help increase agricultural productivity in LDCs. This can improve fiid security &amp; contribute to the achievement of SDG 2 (Zero Hunger). </a:t>
            </a:r>
          </a:p>
        </p:txBody>
      </p:sp>
    </p:spTree>
    <p:extLst>
      <p:ext uri="{BB962C8B-B14F-4D97-AF65-F5344CB8AC3E}">
        <p14:creationId xmlns:p14="http://schemas.microsoft.com/office/powerpoint/2010/main" val="23070416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2" name="Shape 5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FTs like precision agriculture, remote sensing &amp; AI-powered forming equipment can help increase agricultural productivity in LDCs. This can improve fiid security &amp; contribute to the achievement of SDG 2 (Zero Hunger). </a:t>
            </a:r>
          </a:p>
        </p:txBody>
      </p:sp>
    </p:spTree>
    <p:extLst>
      <p:ext uri="{BB962C8B-B14F-4D97-AF65-F5344CB8AC3E}">
        <p14:creationId xmlns:p14="http://schemas.microsoft.com/office/powerpoint/2010/main" val="21954220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2" name="Shape 5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FTs like precision agriculture, remote sensing &amp; AI-powered forming equipment can help increase agricultural productivity in LDCs. This can improve fiid security &amp; contribute to the achievement of SDG 2 (Zero Hunger). </a:t>
            </a:r>
          </a:p>
        </p:txBody>
      </p:sp>
    </p:spTree>
    <p:extLst>
      <p:ext uri="{BB962C8B-B14F-4D97-AF65-F5344CB8AC3E}">
        <p14:creationId xmlns:p14="http://schemas.microsoft.com/office/powerpoint/2010/main" val="25397980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2" name="Shape 5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FTs like precision agriculture, remote sensing &amp; AI-powered forming equipment can help increase agricultural productivity in LDCs. This can improve </a:t>
            </a:r>
            <a:r>
              <a:rPr dirty="0" err="1"/>
              <a:t>fiid</a:t>
            </a:r>
            <a:r>
              <a:rPr dirty="0"/>
              <a:t> security &amp; contribute to the achievement of SDG 2 (Zero Hunger). </a:t>
            </a:r>
          </a:p>
        </p:txBody>
      </p:sp>
    </p:spTree>
    <p:extLst>
      <p:ext uri="{BB962C8B-B14F-4D97-AF65-F5344CB8AC3E}">
        <p14:creationId xmlns:p14="http://schemas.microsoft.com/office/powerpoint/2010/main" val="218661022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2" name="Shape 5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FTs like precision agriculture, remote sensing &amp; AI-powered forming equipment can help increase agricultural productivity in LDCs. This can improve </a:t>
            </a:r>
            <a:r>
              <a:rPr dirty="0" err="1"/>
              <a:t>fiid</a:t>
            </a:r>
            <a:r>
              <a:rPr dirty="0"/>
              <a:t> security &amp; contribute to the achievement of SDG 2 (Zero Hunger). </a:t>
            </a:r>
          </a:p>
        </p:txBody>
      </p:sp>
    </p:spTree>
    <p:extLst>
      <p:ext uri="{BB962C8B-B14F-4D97-AF65-F5344CB8AC3E}">
        <p14:creationId xmlns:p14="http://schemas.microsoft.com/office/powerpoint/2010/main" val="6054317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2" name="Shape 5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FTs like precision agriculture, remote sensing &amp; AI-powered forming equipment can help increase agricultural productivity in LDCs. This can improve fiid security &amp; contribute to the achievement of SDG 2 (Zero Hunger). </a:t>
            </a:r>
          </a:p>
        </p:txBody>
      </p:sp>
    </p:spTree>
    <p:extLst>
      <p:ext uri="{BB962C8B-B14F-4D97-AF65-F5344CB8AC3E}">
        <p14:creationId xmlns:p14="http://schemas.microsoft.com/office/powerpoint/2010/main" val="346907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2" name="Shape 5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FTs like precision agriculture, remote sensing &amp; AI-powered forming equipment can help increase agricultural productivity in LDCs. This can improve fiid security &amp; contribute to the achievement of SDG 2 (Zero Hunger). </a:t>
            </a:r>
          </a:p>
        </p:txBody>
      </p:sp>
    </p:spTree>
    <p:extLst>
      <p:ext uri="{BB962C8B-B14F-4D97-AF65-F5344CB8AC3E}">
        <p14:creationId xmlns:p14="http://schemas.microsoft.com/office/powerpoint/2010/main" val="16206230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2" name="Shape 5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FTs like precision agriculture, remote sensing &amp; AI-powered forming equipment can help increase agricultural productivity in LDCs. This can improve </a:t>
            </a:r>
            <a:r>
              <a:rPr dirty="0" err="1"/>
              <a:t>fiid</a:t>
            </a:r>
            <a:r>
              <a:rPr dirty="0"/>
              <a:t> security &amp; contribute to the achievement of SDG 2 (Zero Hunger). </a:t>
            </a:r>
          </a:p>
        </p:txBody>
      </p:sp>
    </p:spTree>
    <p:extLst>
      <p:ext uri="{BB962C8B-B14F-4D97-AF65-F5344CB8AC3E}">
        <p14:creationId xmlns:p14="http://schemas.microsoft.com/office/powerpoint/2010/main" val="26161846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2" name="Shape 5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Here is the infographic visualizing the connection between the energy forecasting project and the United Nations Sustainable Development Goals (SDGs), specifically highlighting SDG 7 (Affordable and Clean Energy) and SDG 13 (Climate Action).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682494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2" name="Shape 5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FTs like precision agriculture, remote sensing &amp; AI-powered forming equipment can help increase agricultural productivity in LDCs. This can improve fiid security &amp; contribute to the achievement of SDG 2 (Zero Hunger). </a:t>
            </a:r>
          </a:p>
        </p:txBody>
      </p:sp>
    </p:spTree>
    <p:extLst>
      <p:ext uri="{BB962C8B-B14F-4D97-AF65-F5344CB8AC3E}">
        <p14:creationId xmlns:p14="http://schemas.microsoft.com/office/powerpoint/2010/main" val="16621758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2" name="Shape 5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FTs like precision agriculture, remote sensing &amp; AI-powered forming equipment can help increase agricultural productivity in LDCs. This can improve fiid security &amp; contribute to the achievement of SDG 2 (Zero Hunger). </a:t>
            </a:r>
          </a:p>
        </p:txBody>
      </p:sp>
    </p:spTree>
    <p:extLst>
      <p:ext uri="{BB962C8B-B14F-4D97-AF65-F5344CB8AC3E}">
        <p14:creationId xmlns:p14="http://schemas.microsoft.com/office/powerpoint/2010/main" val="32810911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2" name="Shape 5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FTs like precision agriculture, remote sensing &amp; AI-powered forming equipment can help increase agricultural productivity in LDCs. This can improve fiid security &amp; contribute to the achievement of SDG 2 (Zero Hunger). </a:t>
            </a:r>
          </a:p>
        </p:txBody>
      </p:sp>
    </p:spTree>
    <p:extLst>
      <p:ext uri="{BB962C8B-B14F-4D97-AF65-F5344CB8AC3E}">
        <p14:creationId xmlns:p14="http://schemas.microsoft.com/office/powerpoint/2010/main" val="8227650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2" name="Shape 5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FTs like precision agriculture, remote sensing &amp; AI-powered forming equipment can help increase agricultural productivity in LDCs. This can improve fiid security &amp; contribute to the achievement of SDG 2 (Zero Hunger). </a:t>
            </a:r>
          </a:p>
        </p:txBody>
      </p:sp>
    </p:spTree>
    <p:extLst>
      <p:ext uri="{BB962C8B-B14F-4D97-AF65-F5344CB8AC3E}">
        <p14:creationId xmlns:p14="http://schemas.microsoft.com/office/powerpoint/2010/main" val="17238517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457200" algn="ctr">
              <a:buSzTx/>
              <a:buFontTx/>
              <a:buNone/>
              <a:defRPr sz="2400"/>
            </a:lvl2pPr>
            <a:lvl3pPr marL="0" indent="914400" algn="ctr">
              <a:buSzTx/>
              <a:buFontTx/>
              <a:buNone/>
              <a:defRPr sz="2400"/>
            </a:lvl3pPr>
            <a:lvl4pPr marL="0" indent="1371600" algn="ctr">
              <a:buSzTx/>
              <a:buFontTx/>
              <a:buNone/>
              <a:defRPr sz="2400"/>
            </a:lvl4pPr>
            <a:lvl5pPr marL="0" indent="1828800" algn="ctr">
              <a:buSzTx/>
              <a:buFontTx/>
              <a:buNone/>
              <a:defRPr sz="2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Blue background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0869247" y="6400151"/>
            <a:ext cx="273610" cy="277520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Title Slide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99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100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101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102" name="Title Text"/>
          <p:cNvSpPr txBox="1">
            <a:spLocks noGrp="1"/>
          </p:cNvSpPr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10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457200" algn="ctr">
              <a:buSzTx/>
              <a:buFontTx/>
              <a:buNone/>
              <a:defRPr sz="2400"/>
            </a:lvl2pPr>
            <a:lvl3pPr marL="0" indent="914400" algn="ctr">
              <a:buSzTx/>
              <a:buFontTx/>
              <a:buNone/>
              <a:defRPr sz="2400"/>
            </a:lvl3pPr>
            <a:lvl4pPr marL="0" indent="1371600" algn="ctr">
              <a:buSzTx/>
              <a:buFontTx/>
              <a:buNone/>
              <a:defRPr sz="2400"/>
            </a:lvl4pPr>
            <a:lvl5pPr marL="0" indent="1828800" algn="ctr">
              <a:buSzTx/>
              <a:buFontTx/>
              <a:buNone/>
              <a:defRPr sz="2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Title and Content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112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113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114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115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16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Section Header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125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6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127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128" name="Title Text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12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FEFFFE"/>
                </a:solidFill>
              </a:defRPr>
            </a:lvl1pPr>
            <a:lvl2pPr marL="0" indent="457200">
              <a:buSzTx/>
              <a:buFontTx/>
              <a:buNone/>
              <a:defRPr sz="2400">
                <a:solidFill>
                  <a:srgbClr val="FEFFFE"/>
                </a:solidFill>
              </a:defRPr>
            </a:lvl2pPr>
            <a:lvl3pPr marL="0" indent="914400">
              <a:buSzTx/>
              <a:buFontTx/>
              <a:buNone/>
              <a:defRPr sz="2400">
                <a:solidFill>
                  <a:srgbClr val="FEFFFE"/>
                </a:solidFill>
              </a:defRPr>
            </a:lvl3pPr>
            <a:lvl4pPr marL="0" indent="1371600">
              <a:buSzTx/>
              <a:buFontTx/>
              <a:buNone/>
              <a:defRPr sz="2400">
                <a:solidFill>
                  <a:srgbClr val="FEFFFE"/>
                </a:solidFill>
              </a:defRPr>
            </a:lvl4pPr>
            <a:lvl5pPr marL="0" indent="1828800">
              <a:buSzTx/>
              <a:buFontTx/>
              <a:buNone/>
              <a:defRPr sz="2400">
                <a:solidFill>
                  <a:srgbClr val="FEFFFE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Two Content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138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9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140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141" name="Title Text"/>
          <p:cNvSpPr txBox="1">
            <a:spLocks noGrp="1"/>
          </p:cNvSpPr>
          <p:nvPr>
            <p:ph type="title"/>
          </p:nvPr>
        </p:nvSpPr>
        <p:spPr>
          <a:xfrm>
            <a:off x="1039653" y="1153987"/>
            <a:ext cx="10112696" cy="921255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42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039653" y="2087361"/>
            <a:ext cx="4919546" cy="4089601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Comparison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151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2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153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15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039652" y="1987368"/>
            <a:ext cx="4957923" cy="597100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400" b="1"/>
            </a:lvl1pPr>
            <a:lvl2pPr marL="0" indent="457200">
              <a:buSzTx/>
              <a:buFontTx/>
              <a:buNone/>
              <a:defRPr sz="2400" b="1"/>
            </a:lvl2pPr>
            <a:lvl3pPr marL="0" indent="914400">
              <a:buSzTx/>
              <a:buFontTx/>
              <a:buNone/>
              <a:defRPr sz="2400" b="1"/>
            </a:lvl3pPr>
            <a:lvl4pPr marL="0" indent="1371600">
              <a:buSzTx/>
              <a:buFontTx/>
              <a:buNone/>
              <a:defRPr sz="2400" b="1"/>
            </a:lvl4pPr>
            <a:lvl5pPr marL="0" indent="1828800">
              <a:buSzTx/>
              <a:buFontTx/>
              <a:buNone/>
              <a:defRPr sz="2400" b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5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6172200" y="1987367"/>
            <a:ext cx="4980148" cy="601050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FontTx/>
              <a:buNone/>
              <a:defRPr sz="2400" b="1"/>
            </a:pPr>
            <a:endParaRPr/>
          </a:p>
        </p:txBody>
      </p:sp>
      <p:sp>
        <p:nvSpPr>
          <p:cNvPr id="156" name="Title Text"/>
          <p:cNvSpPr txBox="1">
            <a:spLocks noGrp="1"/>
          </p:cNvSpPr>
          <p:nvPr>
            <p:ph type="title"/>
          </p:nvPr>
        </p:nvSpPr>
        <p:spPr>
          <a:xfrm>
            <a:off x="1039653" y="1053628"/>
            <a:ext cx="10112696" cy="921255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5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Title Only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165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6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167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168" name="Title Text"/>
          <p:cNvSpPr txBox="1">
            <a:spLocks noGrp="1"/>
          </p:cNvSpPr>
          <p:nvPr>
            <p:ph type="title"/>
          </p:nvPr>
        </p:nvSpPr>
        <p:spPr>
          <a:xfrm>
            <a:off x="1039653" y="1053628"/>
            <a:ext cx="10112696" cy="921255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6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Blank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177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8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179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18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Content with Caption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188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9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190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191" name="Title Text"/>
          <p:cNvSpPr txBox="1">
            <a:spLocks noGrp="1"/>
          </p:cNvSpPr>
          <p:nvPr>
            <p:ph type="title"/>
          </p:nvPr>
        </p:nvSpPr>
        <p:spPr>
          <a:xfrm>
            <a:off x="839787" y="702526"/>
            <a:ext cx="3932239" cy="1354874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192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185316" y="1304693"/>
            <a:ext cx="6170072" cy="4556358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3" name="Text Placeholder 3"/>
          <p:cNvSpPr>
            <a:spLocks noGrp="1"/>
          </p:cNvSpPr>
          <p:nvPr>
            <p:ph type="body" sz="quarter" idx="21"/>
          </p:nvPr>
        </p:nvSpPr>
        <p:spPr>
          <a:xfrm>
            <a:off x="839787" y="2057400"/>
            <a:ext cx="3932238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/>
            </a:pPr>
            <a:endParaRPr/>
          </a:p>
        </p:txBody>
      </p:sp>
      <p:sp>
        <p:nvSpPr>
          <p:cNvPr id="19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Picture with Caption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202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203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204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205" name="Title Text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206" name="Picture Placeholder 2"/>
          <p:cNvSpPr>
            <a:spLocks noGrp="1"/>
          </p:cNvSpPr>
          <p:nvPr>
            <p:ph type="pic" sz="half" idx="2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0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Blue background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0869247" y="6400151"/>
            <a:ext cx="273610" cy="277520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Slide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223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224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225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226" name="Title Text"/>
          <p:cNvSpPr txBox="1">
            <a:spLocks noGrp="1"/>
          </p:cNvSpPr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22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457200" algn="ctr">
              <a:buSzTx/>
              <a:buFontTx/>
              <a:buNone/>
              <a:defRPr sz="2400"/>
            </a:lvl2pPr>
            <a:lvl3pPr marL="0" indent="914400" algn="ctr">
              <a:buSzTx/>
              <a:buFontTx/>
              <a:buNone/>
              <a:defRPr sz="2400"/>
            </a:lvl3pPr>
            <a:lvl4pPr marL="0" indent="1371600" algn="ctr">
              <a:buSzTx/>
              <a:buFontTx/>
              <a:buNone/>
              <a:defRPr sz="2400"/>
            </a:lvl4pPr>
            <a:lvl5pPr marL="0" indent="1828800" algn="ctr">
              <a:buSzTx/>
              <a:buFontTx/>
              <a:buNone/>
              <a:defRPr sz="2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and Content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236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7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238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239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40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Section Header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249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250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251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252" name="Title Text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25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FEFFFE"/>
                </a:solidFill>
              </a:defRPr>
            </a:lvl1pPr>
            <a:lvl2pPr marL="0" indent="457200">
              <a:buSzTx/>
              <a:buFontTx/>
              <a:buNone/>
              <a:defRPr sz="2400">
                <a:solidFill>
                  <a:srgbClr val="FEFFFE"/>
                </a:solidFill>
              </a:defRPr>
            </a:lvl2pPr>
            <a:lvl3pPr marL="0" indent="914400">
              <a:buSzTx/>
              <a:buFontTx/>
              <a:buNone/>
              <a:defRPr sz="2400">
                <a:solidFill>
                  <a:srgbClr val="FEFFFE"/>
                </a:solidFill>
              </a:defRPr>
            </a:lvl3pPr>
            <a:lvl4pPr marL="0" indent="1371600">
              <a:buSzTx/>
              <a:buFontTx/>
              <a:buNone/>
              <a:defRPr sz="2400">
                <a:solidFill>
                  <a:srgbClr val="FEFFFE"/>
                </a:solidFill>
              </a:defRPr>
            </a:lvl4pPr>
            <a:lvl5pPr marL="0" indent="1828800">
              <a:buSzTx/>
              <a:buFontTx/>
              <a:buNone/>
              <a:defRPr sz="2400">
                <a:solidFill>
                  <a:srgbClr val="FEFFFE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5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Two Content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262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263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264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265" name="Title Text"/>
          <p:cNvSpPr txBox="1">
            <a:spLocks noGrp="1"/>
          </p:cNvSpPr>
          <p:nvPr>
            <p:ph type="title"/>
          </p:nvPr>
        </p:nvSpPr>
        <p:spPr>
          <a:xfrm>
            <a:off x="1039653" y="1153987"/>
            <a:ext cx="10112696" cy="921255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66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039653" y="2087361"/>
            <a:ext cx="4919546" cy="4089601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6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Comparison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275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276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277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27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039652" y="1987368"/>
            <a:ext cx="4957923" cy="597100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400" b="1"/>
            </a:lvl1pPr>
            <a:lvl2pPr marL="0" indent="457200">
              <a:buSzTx/>
              <a:buFontTx/>
              <a:buNone/>
              <a:defRPr sz="2400" b="1"/>
            </a:lvl2pPr>
            <a:lvl3pPr marL="0" indent="914400">
              <a:buSzTx/>
              <a:buFontTx/>
              <a:buNone/>
              <a:defRPr sz="2400" b="1"/>
            </a:lvl3pPr>
            <a:lvl4pPr marL="0" indent="1371600">
              <a:buSzTx/>
              <a:buFontTx/>
              <a:buNone/>
              <a:defRPr sz="2400" b="1"/>
            </a:lvl4pPr>
            <a:lvl5pPr marL="0" indent="1828800">
              <a:buSzTx/>
              <a:buFontTx/>
              <a:buNone/>
              <a:defRPr sz="2400" b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79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6172200" y="1987367"/>
            <a:ext cx="4980148" cy="601050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FontTx/>
              <a:buNone/>
              <a:defRPr sz="2400" b="1"/>
            </a:pPr>
            <a:endParaRPr/>
          </a:p>
        </p:txBody>
      </p:sp>
      <p:sp>
        <p:nvSpPr>
          <p:cNvPr id="280" name="Title Text"/>
          <p:cNvSpPr txBox="1">
            <a:spLocks noGrp="1"/>
          </p:cNvSpPr>
          <p:nvPr>
            <p:ph type="title"/>
          </p:nvPr>
        </p:nvSpPr>
        <p:spPr>
          <a:xfrm>
            <a:off x="1039653" y="1053628"/>
            <a:ext cx="10112696" cy="921255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8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Only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289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290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291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292" name="Title Text"/>
          <p:cNvSpPr txBox="1">
            <a:spLocks noGrp="1"/>
          </p:cNvSpPr>
          <p:nvPr>
            <p:ph type="title"/>
          </p:nvPr>
        </p:nvSpPr>
        <p:spPr>
          <a:xfrm>
            <a:off x="1039653" y="1053628"/>
            <a:ext cx="10112696" cy="921255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9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Blank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301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302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303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30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Content with Caption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312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313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314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315" name="Title Text"/>
          <p:cNvSpPr txBox="1">
            <a:spLocks noGrp="1"/>
          </p:cNvSpPr>
          <p:nvPr>
            <p:ph type="title"/>
          </p:nvPr>
        </p:nvSpPr>
        <p:spPr>
          <a:xfrm>
            <a:off x="839787" y="702526"/>
            <a:ext cx="3932239" cy="1354874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316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185316" y="1304693"/>
            <a:ext cx="6170072" cy="4556358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7" name="Text Placeholder 3"/>
          <p:cNvSpPr>
            <a:spLocks noGrp="1"/>
          </p:cNvSpPr>
          <p:nvPr>
            <p:ph type="body" sz="quarter" idx="21"/>
          </p:nvPr>
        </p:nvSpPr>
        <p:spPr>
          <a:xfrm>
            <a:off x="839787" y="2057400"/>
            <a:ext cx="3932238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/>
            </a:pPr>
            <a:endParaRPr/>
          </a:p>
        </p:txBody>
      </p:sp>
      <p:sp>
        <p:nvSpPr>
          <p:cNvPr id="31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Picture with Caption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5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326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327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328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329" name="Title Text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330" name="Picture Placeholder 2"/>
          <p:cNvSpPr>
            <a:spLocks noGrp="1"/>
          </p:cNvSpPr>
          <p:nvPr>
            <p:ph type="pic" sz="half" idx="2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33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3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FEFFFE"/>
                </a:solidFill>
              </a:defRPr>
            </a:lvl1pPr>
            <a:lvl2pPr marL="0" indent="457200">
              <a:buSzTx/>
              <a:buFontTx/>
              <a:buNone/>
              <a:defRPr sz="2400">
                <a:solidFill>
                  <a:srgbClr val="FEFFFE"/>
                </a:solidFill>
              </a:defRPr>
            </a:lvl2pPr>
            <a:lvl3pPr marL="0" indent="914400">
              <a:buSzTx/>
              <a:buFontTx/>
              <a:buNone/>
              <a:defRPr sz="2400">
                <a:solidFill>
                  <a:srgbClr val="FEFFFE"/>
                </a:solidFill>
              </a:defRPr>
            </a:lvl3pPr>
            <a:lvl4pPr marL="0" indent="1371600">
              <a:buSzTx/>
              <a:buFontTx/>
              <a:buNone/>
              <a:defRPr sz="2400">
                <a:solidFill>
                  <a:srgbClr val="FEFFFE"/>
                </a:solidFill>
              </a:defRPr>
            </a:lvl4pPr>
            <a:lvl5pPr marL="0" indent="1828800">
              <a:buSzTx/>
              <a:buFontTx/>
              <a:buNone/>
              <a:defRPr sz="2400">
                <a:solidFill>
                  <a:srgbClr val="FEFFFE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Blue background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0869247" y="6400151"/>
            <a:ext cx="273610" cy="277520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6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347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348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349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350" name="Title Text"/>
          <p:cNvSpPr txBox="1">
            <a:spLocks noGrp="1"/>
          </p:cNvSpPr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35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457200" algn="ctr">
              <a:buSzTx/>
              <a:buFontTx/>
              <a:buNone/>
              <a:defRPr sz="2400"/>
            </a:lvl2pPr>
            <a:lvl3pPr marL="0" indent="914400" algn="ctr">
              <a:buSzTx/>
              <a:buFontTx/>
              <a:buNone/>
              <a:defRPr sz="2400"/>
            </a:lvl3pPr>
            <a:lvl4pPr marL="0" indent="1371600" algn="ctr">
              <a:buSzTx/>
              <a:buFontTx/>
              <a:buNone/>
              <a:defRPr sz="2400"/>
            </a:lvl4pPr>
            <a:lvl5pPr marL="0" indent="1828800" algn="ctr">
              <a:buSzTx/>
              <a:buFontTx/>
              <a:buNone/>
              <a:defRPr sz="2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5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360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361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362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363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64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6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373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374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375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376" name="Title Text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37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FEFFFE"/>
                </a:solidFill>
              </a:defRPr>
            </a:lvl1pPr>
            <a:lvl2pPr marL="0" indent="457200">
              <a:buSzTx/>
              <a:buFontTx/>
              <a:buNone/>
              <a:defRPr sz="2400">
                <a:solidFill>
                  <a:srgbClr val="FEFFFE"/>
                </a:solidFill>
              </a:defRPr>
            </a:lvl2pPr>
            <a:lvl3pPr marL="0" indent="914400">
              <a:buSzTx/>
              <a:buFontTx/>
              <a:buNone/>
              <a:defRPr sz="2400">
                <a:solidFill>
                  <a:srgbClr val="FEFFFE"/>
                </a:solidFill>
              </a:defRPr>
            </a:lvl3pPr>
            <a:lvl4pPr marL="0" indent="1371600">
              <a:buSzTx/>
              <a:buFontTx/>
              <a:buNone/>
              <a:defRPr sz="2400">
                <a:solidFill>
                  <a:srgbClr val="FEFFFE"/>
                </a:solidFill>
              </a:defRPr>
            </a:lvl4pPr>
            <a:lvl5pPr marL="0" indent="1828800">
              <a:buSzTx/>
              <a:buFontTx/>
              <a:buNone/>
              <a:defRPr sz="2400">
                <a:solidFill>
                  <a:srgbClr val="FEFFFE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7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Title Text"/>
          <p:cNvSpPr txBox="1">
            <a:spLocks noGrp="1"/>
          </p:cNvSpPr>
          <p:nvPr>
            <p:ph type="title"/>
          </p:nvPr>
        </p:nvSpPr>
        <p:spPr>
          <a:xfrm>
            <a:off x="1039653" y="1153987"/>
            <a:ext cx="10112696" cy="921255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86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039653" y="2087361"/>
            <a:ext cx="4919546" cy="4089601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8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ison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4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395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396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397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39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039652" y="1987368"/>
            <a:ext cx="4957923" cy="597100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400" b="1"/>
            </a:lvl1pPr>
            <a:lvl2pPr marL="0" indent="457200">
              <a:buSzTx/>
              <a:buFontTx/>
              <a:buNone/>
              <a:defRPr sz="2400" b="1"/>
            </a:lvl2pPr>
            <a:lvl3pPr marL="0" indent="914400">
              <a:buSzTx/>
              <a:buFontTx/>
              <a:buNone/>
              <a:defRPr sz="2400" b="1"/>
            </a:lvl3pPr>
            <a:lvl4pPr marL="0" indent="1371600">
              <a:buSzTx/>
              <a:buFontTx/>
              <a:buNone/>
              <a:defRPr sz="2400" b="1"/>
            </a:lvl4pPr>
            <a:lvl5pPr marL="0" indent="1828800">
              <a:buSzTx/>
              <a:buFontTx/>
              <a:buNone/>
              <a:defRPr sz="2400" b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99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6172200" y="1987367"/>
            <a:ext cx="4980148" cy="601050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FontTx/>
              <a:buNone/>
              <a:defRPr sz="2400" b="1"/>
            </a:pPr>
            <a:endParaRPr/>
          </a:p>
        </p:txBody>
      </p:sp>
      <p:sp>
        <p:nvSpPr>
          <p:cNvPr id="400" name="Title Text"/>
          <p:cNvSpPr txBox="1">
            <a:spLocks noGrp="1"/>
          </p:cNvSpPr>
          <p:nvPr>
            <p:ph type="title"/>
          </p:nvPr>
        </p:nvSpPr>
        <p:spPr>
          <a:xfrm>
            <a:off x="1039653" y="1053628"/>
            <a:ext cx="10112696" cy="921255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0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8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409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410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411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412" name="Title Text"/>
          <p:cNvSpPr txBox="1">
            <a:spLocks noGrp="1"/>
          </p:cNvSpPr>
          <p:nvPr>
            <p:ph type="title"/>
          </p:nvPr>
        </p:nvSpPr>
        <p:spPr>
          <a:xfrm>
            <a:off x="1039653" y="1053628"/>
            <a:ext cx="10112696" cy="921255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0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421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422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423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42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with Caption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1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432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433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434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435" name="Title Text"/>
          <p:cNvSpPr txBox="1">
            <a:spLocks noGrp="1"/>
          </p:cNvSpPr>
          <p:nvPr>
            <p:ph type="title"/>
          </p:nvPr>
        </p:nvSpPr>
        <p:spPr>
          <a:xfrm>
            <a:off x="839787" y="702526"/>
            <a:ext cx="3932239" cy="1354874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436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185316" y="1304693"/>
            <a:ext cx="6170072" cy="4556358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37" name="Text Placeholder 3"/>
          <p:cNvSpPr>
            <a:spLocks noGrp="1"/>
          </p:cNvSpPr>
          <p:nvPr>
            <p:ph type="body" sz="quarter" idx="21"/>
          </p:nvPr>
        </p:nvSpPr>
        <p:spPr>
          <a:xfrm>
            <a:off x="839787" y="2057400"/>
            <a:ext cx="3932238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/>
            </a:pPr>
            <a:endParaRPr/>
          </a:p>
        </p:txBody>
      </p:sp>
      <p:sp>
        <p:nvSpPr>
          <p:cNvPr id="43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icture with Caption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446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447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448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449" name="Title Text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450" name="Picture Placeholder 2"/>
          <p:cNvSpPr>
            <a:spLocks noGrp="1"/>
          </p:cNvSpPr>
          <p:nvPr>
            <p:ph type="pic" sz="half" idx="2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45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5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ue background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0869247" y="6400151"/>
            <a:ext cx="273610" cy="277520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478B4-4C54-AF5B-2929-7967B5D725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653" y="1153987"/>
            <a:ext cx="10112695" cy="92125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E1BF71-B4F8-FDC2-D3CE-E4B9824A5A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39653" y="2087362"/>
            <a:ext cx="4919546" cy="4089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2507F9-B1BA-85ED-15EE-A276F4A788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32802" y="2087362"/>
            <a:ext cx="4919546" cy="4089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DB9351-FBE6-F588-FD07-6D67A65453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9315B8-57CD-1150-8FD7-9FACD21734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8E19A3-55D2-9FA5-AA5A-7331BF601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1449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Content with Caption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64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65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66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67" name="Title Text"/>
          <p:cNvSpPr txBox="1">
            <a:spLocks noGrp="1"/>
          </p:cNvSpPr>
          <p:nvPr>
            <p:ph type="title"/>
          </p:nvPr>
        </p:nvSpPr>
        <p:spPr>
          <a:xfrm>
            <a:off x="839787" y="702526"/>
            <a:ext cx="3932239" cy="1354874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68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185316" y="1304693"/>
            <a:ext cx="6170072" cy="4556358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9" name="Text Placeholder 3"/>
          <p:cNvSpPr>
            <a:spLocks noGrp="1"/>
          </p:cNvSpPr>
          <p:nvPr>
            <p:ph type="body" sz="quarter" idx="21"/>
          </p:nvPr>
        </p:nvSpPr>
        <p:spPr>
          <a:xfrm>
            <a:off x="839787" y="2057400"/>
            <a:ext cx="3932238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/>
            </a:pPr>
            <a:endParaRPr/>
          </a:p>
        </p:txBody>
      </p:sp>
      <p:sp>
        <p:nvSpPr>
          <p:cNvPr id="7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Picture with Caption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78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79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80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81" name="Title Text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82" name="Picture Placeholder 2"/>
          <p:cNvSpPr>
            <a:spLocks noGrp="1"/>
          </p:cNvSpPr>
          <p:nvPr>
            <p:ph type="pic" sz="half" idx="2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ody Level One…"/>
          <p:cNvSpPr txBox="1">
            <a:spLocks noGrp="1"/>
          </p:cNvSpPr>
          <p:nvPr>
            <p:ph type="body" idx="1"/>
          </p:nvPr>
        </p:nvSpPr>
        <p:spPr>
          <a:xfrm>
            <a:off x="1049144" y="2007218"/>
            <a:ext cx="10093712" cy="41697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1039653" y="1064778"/>
            <a:ext cx="10112696" cy="92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0884232" y="6414758"/>
            <a:ext cx="258625" cy="248306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/>
            </a:lvl1pPr>
          </a:lstStyle>
          <a:p>
            <a:fld id="{86CB4B4D-7CA3-9044-876B-883B54F8677D}" type="slidenum">
              <a:t>‹N°›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FFC837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FFC837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FFC837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FFC837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FFC837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FFC837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FFC837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FFC837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FFC837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FFFFFF"/>
          </a:solidFill>
          <a:uFillTx/>
          <a:latin typeface="+mj-lt"/>
          <a:ea typeface="+mj-ea"/>
          <a:cs typeface="+mj-cs"/>
          <a:sym typeface="Calibri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FFFFFF"/>
          </a:solidFill>
          <a:uFillTx/>
          <a:latin typeface="+mj-lt"/>
          <a:ea typeface="+mj-ea"/>
          <a:cs typeface="+mj-cs"/>
          <a:sym typeface="Calibri"/>
        </a:defRPr>
      </a:lvl2pPr>
      <a:lvl3pPr marL="1234439" marR="0" indent="-3200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FFFFFF"/>
          </a:solidFill>
          <a:uFillTx/>
          <a:latin typeface="+mj-lt"/>
          <a:ea typeface="+mj-ea"/>
          <a:cs typeface="+mj-cs"/>
          <a:sym typeface="Calibri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FFFFFF"/>
          </a:solidFill>
          <a:uFillTx/>
          <a:latin typeface="+mj-lt"/>
          <a:ea typeface="+mj-ea"/>
          <a:cs typeface="+mj-cs"/>
          <a:sym typeface="Calibri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FFFFFF"/>
          </a:solidFill>
          <a:uFillTx/>
          <a:latin typeface="+mj-lt"/>
          <a:ea typeface="+mj-ea"/>
          <a:cs typeface="+mj-cs"/>
          <a:sym typeface="Calibri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FFFFFF"/>
          </a:solidFill>
          <a:uFillTx/>
          <a:latin typeface="+mj-lt"/>
          <a:ea typeface="+mj-ea"/>
          <a:cs typeface="+mj-cs"/>
          <a:sym typeface="Calibri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FFFFFF"/>
          </a:solidFill>
          <a:uFillTx/>
          <a:latin typeface="+mj-lt"/>
          <a:ea typeface="+mj-ea"/>
          <a:cs typeface="+mj-cs"/>
          <a:sym typeface="Calibri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FFFFFF"/>
          </a:solidFill>
          <a:uFillTx/>
          <a:latin typeface="+mj-lt"/>
          <a:ea typeface="+mj-ea"/>
          <a:cs typeface="+mj-cs"/>
          <a:sym typeface="Calibri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FFFFFF"/>
          </a:solidFill>
          <a:uFillTx/>
          <a:latin typeface="+mj-lt"/>
          <a:ea typeface="+mj-ea"/>
          <a:cs typeface="+mj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11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customXml" Target="../ink/ink17.xml"/><Relationship Id="rId3" Type="http://schemas.openxmlformats.org/officeDocument/2006/relationships/image" Target="../media/image13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8.png"/><Relationship Id="rId5" Type="http://schemas.openxmlformats.org/officeDocument/2006/relationships/image" Target="../media/image4.png"/><Relationship Id="rId10" Type="http://schemas.openxmlformats.org/officeDocument/2006/relationships/customXml" Target="../ink/ink18.xml"/><Relationship Id="rId4" Type="http://schemas.openxmlformats.org/officeDocument/2006/relationships/image" Target="../media/image2.png"/><Relationship Id="rId9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customXml" Target="../ink/ink19.xml"/><Relationship Id="rId3" Type="http://schemas.openxmlformats.org/officeDocument/2006/relationships/image" Target="../media/image13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20.png"/><Relationship Id="rId5" Type="http://schemas.openxmlformats.org/officeDocument/2006/relationships/image" Target="../media/image4.png"/><Relationship Id="rId10" Type="http://schemas.openxmlformats.org/officeDocument/2006/relationships/customXml" Target="../ink/ink20.xml"/><Relationship Id="rId4" Type="http://schemas.openxmlformats.org/officeDocument/2006/relationships/image" Target="../media/image2.png"/><Relationship Id="rId9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customXml" Target="../ink/ink21.xml"/><Relationship Id="rId3" Type="http://schemas.openxmlformats.org/officeDocument/2006/relationships/image" Target="../media/image13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8.png"/><Relationship Id="rId5" Type="http://schemas.openxmlformats.org/officeDocument/2006/relationships/image" Target="../media/image4.png"/><Relationship Id="rId10" Type="http://schemas.openxmlformats.org/officeDocument/2006/relationships/customXml" Target="../ink/ink22.xml"/><Relationship Id="rId4" Type="http://schemas.openxmlformats.org/officeDocument/2006/relationships/image" Target="../media/image2.png"/><Relationship Id="rId9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customXml" Target="../ink/ink23.xml"/><Relationship Id="rId3" Type="http://schemas.openxmlformats.org/officeDocument/2006/relationships/image" Target="../media/image13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8.png"/><Relationship Id="rId5" Type="http://schemas.openxmlformats.org/officeDocument/2006/relationships/image" Target="../media/image4.png"/><Relationship Id="rId10" Type="http://schemas.openxmlformats.org/officeDocument/2006/relationships/customXml" Target="../ink/ink24.xml"/><Relationship Id="rId4" Type="http://schemas.openxmlformats.org/officeDocument/2006/relationships/image" Target="../media/image2.png"/><Relationship Id="rId9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customXml" Target="../ink/ink25.xml"/><Relationship Id="rId3" Type="http://schemas.openxmlformats.org/officeDocument/2006/relationships/image" Target="../media/image13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8.png"/><Relationship Id="rId5" Type="http://schemas.openxmlformats.org/officeDocument/2006/relationships/image" Target="../media/image4.png"/><Relationship Id="rId10" Type="http://schemas.openxmlformats.org/officeDocument/2006/relationships/customXml" Target="../ink/ink26.xml"/><Relationship Id="rId4" Type="http://schemas.openxmlformats.org/officeDocument/2006/relationships/image" Target="../media/image2.png"/><Relationship Id="rId9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customXml" Target="../ink/ink27.xml"/><Relationship Id="rId3" Type="http://schemas.openxmlformats.org/officeDocument/2006/relationships/image" Target="../media/image13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5.png"/><Relationship Id="rId5" Type="http://schemas.openxmlformats.org/officeDocument/2006/relationships/image" Target="../media/image4.png"/><Relationship Id="rId10" Type="http://schemas.openxmlformats.org/officeDocument/2006/relationships/customXml" Target="../ink/ink28.xml"/><Relationship Id="rId4" Type="http://schemas.openxmlformats.org/officeDocument/2006/relationships/image" Target="../media/image2.png"/><Relationship Id="rId9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customXml" Target="../ink/ink29.xml"/><Relationship Id="rId3" Type="http://schemas.openxmlformats.org/officeDocument/2006/relationships/image" Target="../media/image13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80.png"/><Relationship Id="rId5" Type="http://schemas.openxmlformats.org/officeDocument/2006/relationships/image" Target="../media/image4.png"/><Relationship Id="rId10" Type="http://schemas.openxmlformats.org/officeDocument/2006/relationships/customXml" Target="../ink/ink30.xml"/><Relationship Id="rId4" Type="http://schemas.openxmlformats.org/officeDocument/2006/relationships/image" Target="../media/image2.png"/><Relationship Id="rId9" Type="http://schemas.openxmlformats.org/officeDocument/2006/relationships/image" Target="../media/image17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customXml" Target="../ink/ink31.xml"/><Relationship Id="rId3" Type="http://schemas.openxmlformats.org/officeDocument/2006/relationships/image" Target="../media/image13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80.png"/><Relationship Id="rId5" Type="http://schemas.openxmlformats.org/officeDocument/2006/relationships/image" Target="../media/image4.png"/><Relationship Id="rId10" Type="http://schemas.openxmlformats.org/officeDocument/2006/relationships/customXml" Target="../ink/ink32.xml"/><Relationship Id="rId4" Type="http://schemas.openxmlformats.org/officeDocument/2006/relationships/image" Target="../media/image2.png"/><Relationship Id="rId9" Type="http://schemas.openxmlformats.org/officeDocument/2006/relationships/image" Target="../media/image17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customXml" Target="../ink/ink33.xml"/><Relationship Id="rId3" Type="http://schemas.openxmlformats.org/officeDocument/2006/relationships/image" Target="../media/image13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80.png"/><Relationship Id="rId5" Type="http://schemas.openxmlformats.org/officeDocument/2006/relationships/image" Target="../media/image4.png"/><Relationship Id="rId10" Type="http://schemas.openxmlformats.org/officeDocument/2006/relationships/customXml" Target="../ink/ink34.xml"/><Relationship Id="rId4" Type="http://schemas.openxmlformats.org/officeDocument/2006/relationships/image" Target="../media/image2.png"/><Relationship Id="rId9" Type="http://schemas.openxmlformats.org/officeDocument/2006/relationships/image" Target="../media/image17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customXml" Target="../ink/ink1.xml"/><Relationship Id="rId13" Type="http://schemas.openxmlformats.org/officeDocument/2006/relationships/image" Target="../media/image16.png"/><Relationship Id="rId3" Type="http://schemas.openxmlformats.org/officeDocument/2006/relationships/image" Target="../media/image13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9.png"/><Relationship Id="rId11" Type="http://schemas.openxmlformats.org/officeDocument/2006/relationships/customXml" Target="../ink/ink2.xml"/><Relationship Id="rId5" Type="http://schemas.openxmlformats.org/officeDocument/2006/relationships/image" Target="../media/image4.png"/><Relationship Id="rId10" Type="http://schemas.openxmlformats.org/officeDocument/2006/relationships/image" Target="../media/image14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3" Type="http://schemas.openxmlformats.org/officeDocument/2006/relationships/image" Target="../media/image13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8.png"/><Relationship Id="rId5" Type="http://schemas.openxmlformats.org/officeDocument/2006/relationships/image" Target="../media/image4.png"/><Relationship Id="rId10" Type="http://schemas.openxmlformats.org/officeDocument/2006/relationships/customXml" Target="../ink/ink4.xml"/><Relationship Id="rId4" Type="http://schemas.openxmlformats.org/officeDocument/2006/relationships/image" Target="../media/image2.png"/><Relationship Id="rId9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customXml" Target="../ink/ink5.xml"/><Relationship Id="rId3" Type="http://schemas.openxmlformats.org/officeDocument/2006/relationships/image" Target="../media/image13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20.png"/><Relationship Id="rId5" Type="http://schemas.openxmlformats.org/officeDocument/2006/relationships/image" Target="../media/image4.png"/><Relationship Id="rId10" Type="http://schemas.openxmlformats.org/officeDocument/2006/relationships/customXml" Target="../ink/ink6.xml"/><Relationship Id="rId4" Type="http://schemas.openxmlformats.org/officeDocument/2006/relationships/image" Target="../media/image2.png"/><Relationship Id="rId9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customXml" Target="../ink/ink7.xml"/><Relationship Id="rId3" Type="http://schemas.openxmlformats.org/officeDocument/2006/relationships/image" Target="../media/image13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80.png"/><Relationship Id="rId5" Type="http://schemas.openxmlformats.org/officeDocument/2006/relationships/image" Target="../media/image4.png"/><Relationship Id="rId10" Type="http://schemas.openxmlformats.org/officeDocument/2006/relationships/customXml" Target="../ink/ink8.xml"/><Relationship Id="rId4" Type="http://schemas.openxmlformats.org/officeDocument/2006/relationships/image" Target="../media/image2.png"/><Relationship Id="rId9" Type="http://schemas.openxmlformats.org/officeDocument/2006/relationships/image" Target="../media/image17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customXml" Target="../ink/ink9.xml"/><Relationship Id="rId3" Type="http://schemas.openxmlformats.org/officeDocument/2006/relationships/image" Target="../media/image13.png"/><Relationship Id="rId7" Type="http://schemas.openxmlformats.org/officeDocument/2006/relationships/image" Target="../media/image10.png"/><Relationship Id="rId12" Type="http://schemas.openxmlformats.org/officeDocument/2006/relationships/image" Target="../media/image1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9.png"/><Relationship Id="rId11" Type="http://schemas.openxmlformats.org/officeDocument/2006/relationships/image" Target="../media/image15.png"/><Relationship Id="rId5" Type="http://schemas.openxmlformats.org/officeDocument/2006/relationships/image" Target="../media/image4.png"/><Relationship Id="rId10" Type="http://schemas.openxmlformats.org/officeDocument/2006/relationships/customXml" Target="../ink/ink10.xml"/><Relationship Id="rId4" Type="http://schemas.openxmlformats.org/officeDocument/2006/relationships/image" Target="../media/image2.png"/><Relationship Id="rId9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customXml" Target="../ink/ink11.xml"/><Relationship Id="rId3" Type="http://schemas.openxmlformats.org/officeDocument/2006/relationships/image" Target="../media/image13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80.png"/><Relationship Id="rId5" Type="http://schemas.openxmlformats.org/officeDocument/2006/relationships/image" Target="../media/image4.png"/><Relationship Id="rId10" Type="http://schemas.openxmlformats.org/officeDocument/2006/relationships/customXml" Target="../ink/ink12.xml"/><Relationship Id="rId4" Type="http://schemas.openxmlformats.org/officeDocument/2006/relationships/image" Target="../media/image2.png"/><Relationship Id="rId9" Type="http://schemas.openxmlformats.org/officeDocument/2006/relationships/image" Target="../media/image17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customXml" Target="../ink/ink13.xml"/><Relationship Id="rId3" Type="http://schemas.openxmlformats.org/officeDocument/2006/relationships/image" Target="../media/image13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5.png"/><Relationship Id="rId5" Type="http://schemas.openxmlformats.org/officeDocument/2006/relationships/image" Target="../media/image4.png"/><Relationship Id="rId10" Type="http://schemas.openxmlformats.org/officeDocument/2006/relationships/customXml" Target="../ink/ink14.xml"/><Relationship Id="rId4" Type="http://schemas.openxmlformats.org/officeDocument/2006/relationships/image" Target="../media/image2.png"/><Relationship Id="rId9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customXml" Target="../ink/ink15.xml"/><Relationship Id="rId3" Type="http://schemas.openxmlformats.org/officeDocument/2006/relationships/image" Target="../media/image13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20.png"/><Relationship Id="rId5" Type="http://schemas.openxmlformats.org/officeDocument/2006/relationships/image" Target="../media/image4.png"/><Relationship Id="rId10" Type="http://schemas.openxmlformats.org/officeDocument/2006/relationships/customXml" Target="../ink/ink16.xml"/><Relationship Id="rId4" Type="http://schemas.openxmlformats.org/officeDocument/2006/relationships/image" Target="../media/image2.png"/><Relationship Id="rId9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erson sitting at a desk using a computer&#10;&#10;Description automatically generated">
            <a:extLst>
              <a:ext uri="{FF2B5EF4-FFF2-40B4-BE49-F238E27FC236}">
                <a16:creationId xmlns:a16="http://schemas.microsoft.com/office/drawing/2014/main" id="{6E8DDA74-8630-43BB-E564-7470D2C1DF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" t="125" r="5881" b="35700"/>
          <a:stretch/>
        </p:blipFill>
        <p:spPr>
          <a:xfrm>
            <a:off x="-2985" y="1339747"/>
            <a:ext cx="12225969" cy="5533684"/>
          </a:xfrm>
          <a:prstGeom prst="rect">
            <a:avLst/>
          </a:prstGeom>
        </p:spPr>
      </p:pic>
      <p:sp>
        <p:nvSpPr>
          <p:cNvPr id="468" name="Rectangle"/>
          <p:cNvSpPr/>
          <p:nvPr/>
        </p:nvSpPr>
        <p:spPr>
          <a:xfrm>
            <a:off x="-11767" y="1339747"/>
            <a:ext cx="12203767" cy="5535101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>
            <a:endParaRPr lang="en-US"/>
          </a:p>
        </p:txBody>
      </p:sp>
      <p:pic>
        <p:nvPicPr>
          <p:cNvPr id="469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1332" y="387946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470" name="Picture 9" descr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0126" y="295810"/>
            <a:ext cx="959441" cy="733788"/>
          </a:xfrm>
          <a:prstGeom prst="rect">
            <a:avLst/>
          </a:prstGeom>
          <a:ln w="12700">
            <a:miter lim="400000"/>
          </a:ln>
        </p:spPr>
      </p:pic>
      <p:pic>
        <p:nvPicPr>
          <p:cNvPr id="471" name="pasted-movie.png" descr="pasted-movi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74078" y="103953"/>
            <a:ext cx="526003" cy="1065320"/>
          </a:xfrm>
          <a:prstGeom prst="rect">
            <a:avLst/>
          </a:prstGeom>
          <a:ln w="12700">
            <a:miter lim="400000"/>
          </a:ln>
        </p:spPr>
      </p:pic>
      <p:pic>
        <p:nvPicPr>
          <p:cNvPr id="472" name="pasted-movie.png" descr="pasted-movie.png"/>
          <p:cNvPicPr>
            <a:picLocks noChangeAspect="1"/>
          </p:cNvPicPr>
          <p:nvPr/>
        </p:nvPicPr>
        <p:blipFill>
          <a:blip r:embed="rId6"/>
          <a:srcRect l="13941" t="19365" r="13941" b="19365"/>
          <a:stretch>
            <a:fillRect/>
          </a:stretch>
        </p:blipFill>
        <p:spPr>
          <a:xfrm>
            <a:off x="7968564" y="251012"/>
            <a:ext cx="907559" cy="771035"/>
          </a:xfrm>
          <a:prstGeom prst="rect">
            <a:avLst/>
          </a:prstGeom>
          <a:ln w="12700">
            <a:miter lim="400000"/>
          </a:ln>
        </p:spPr>
      </p:pic>
      <p:pic>
        <p:nvPicPr>
          <p:cNvPr id="474" name="Image" descr="Image"/>
          <p:cNvPicPr>
            <a:picLocks noChangeAspect="1"/>
          </p:cNvPicPr>
          <p:nvPr/>
        </p:nvPicPr>
        <p:blipFill rotWithShape="1">
          <a:blip r:embed="rId7"/>
          <a:srcRect l="1000" r="13538" b="33964"/>
          <a:stretch/>
        </p:blipFill>
        <p:spPr>
          <a:xfrm>
            <a:off x="10008652" y="5282070"/>
            <a:ext cx="2250548" cy="1597284"/>
          </a:xfrm>
          <a:prstGeom prst="rect">
            <a:avLst/>
          </a:prstGeom>
          <a:ln w="12700">
            <a:miter lim="400000"/>
          </a:ln>
        </p:spPr>
      </p:pic>
      <p:pic>
        <p:nvPicPr>
          <p:cNvPr id="475" name="Image" descr="Image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80497" y="2051146"/>
            <a:ext cx="4240770" cy="4117181"/>
          </a:xfrm>
          <a:prstGeom prst="rect">
            <a:avLst/>
          </a:prstGeom>
          <a:ln w="12700">
            <a:miter lim="400000"/>
          </a:ln>
        </p:spPr>
      </p:pic>
      <p:sp>
        <p:nvSpPr>
          <p:cNvPr id="476" name="A new generation…"/>
          <p:cNvSpPr txBox="1"/>
          <p:nvPr/>
        </p:nvSpPr>
        <p:spPr>
          <a:xfrm>
            <a:off x="6592523" y="3184368"/>
            <a:ext cx="4218980" cy="1015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tIns="45720" rIns="45719" bIns="45720" anchor="t">
            <a:spAutoFit/>
          </a:bodyPr>
          <a:lstStyle/>
          <a:p>
            <a:r>
              <a:rPr lang="en-US" sz="2000" b="1" i="0" u="none" strike="noStrike" baseline="0" dirty="0">
                <a:solidFill>
                  <a:schemeClr val="tx1"/>
                </a:solidFill>
                <a:latin typeface="Garamond" panose="02020404030301010803" pitchFamily="18" charset="0"/>
              </a:rPr>
              <a:t>Forecasting Future Energy Consumption for Households and Businesses </a:t>
            </a:r>
            <a:endParaRPr lang="en-US" sz="2000" b="1" dirty="0">
              <a:solidFill>
                <a:schemeClr val="tx1"/>
              </a:solidFill>
              <a:latin typeface="Microsoft YaHei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13C3C6A-022F-5B7B-AC8D-CA48D3C44C6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6570735" y="4579260"/>
            <a:ext cx="3830565" cy="1077095"/>
          </a:xfrm>
          <a:prstGeom prst="rect">
            <a:avLst/>
          </a:prstGeom>
        </p:spPr>
        <p:txBody>
          <a:bodyPr lIns="45719" tIns="45720" rIns="45719" bIns="45720" anchor="ctr">
            <a:noAutofit/>
          </a:bodyPr>
          <a:lstStyle/>
          <a:p>
            <a:pPr algn="l">
              <a:lnSpc>
                <a:spcPct val="100000"/>
              </a:lnSpc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fr-FR" sz="1000" dirty="0">
                <a:solidFill>
                  <a:srgbClr val="FEFFFE"/>
                </a:solidFill>
                <a:latin typeface="Microsoft YaHei Light"/>
              </a:rPr>
              <a:t>OUEDRAOGO</a:t>
            </a:r>
            <a:r>
              <a:rPr lang="en-US" sz="1000" dirty="0">
                <a:solidFill>
                  <a:srgbClr val="FEFFFE"/>
                </a:solidFill>
                <a:latin typeface="Microsoft YaHei Light"/>
              </a:rPr>
              <a:t> Yann Boris</a:t>
            </a:r>
          </a:p>
          <a:p>
            <a:pPr algn="l">
              <a:lnSpc>
                <a:spcPct val="100000"/>
              </a:lnSpc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1000" dirty="0">
                <a:solidFill>
                  <a:srgbClr val="FEFFFE"/>
                </a:solidFill>
                <a:latin typeface="Microsoft YaHei Light"/>
              </a:rPr>
              <a:t>OUEDRAOGO Ousmane</a:t>
            </a:r>
          </a:p>
          <a:p>
            <a:pPr algn="l">
              <a:lnSpc>
                <a:spcPct val="100000"/>
              </a:lnSpc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1000" dirty="0">
                <a:solidFill>
                  <a:srgbClr val="FEFFFE"/>
                </a:solidFill>
                <a:latin typeface="Microsoft YaHei Light"/>
              </a:rPr>
              <a:t>KALMOGO Lucien</a:t>
            </a:r>
          </a:p>
          <a:p>
            <a:pPr algn="l">
              <a:lnSpc>
                <a:spcPct val="100000"/>
              </a:lnSpc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1000" dirty="0">
                <a:solidFill>
                  <a:srgbClr val="FEFFFE"/>
                </a:solidFill>
                <a:latin typeface="Microsoft YaHei Light"/>
              </a:rPr>
              <a:t>Edy SCOFY</a:t>
            </a:r>
          </a:p>
          <a:p>
            <a:pPr algn="l">
              <a:lnSpc>
                <a:spcPct val="100000"/>
              </a:lnSpc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endParaRPr lang="en-US" sz="1000" dirty="0">
              <a:solidFill>
                <a:srgbClr val="FEFFFE"/>
              </a:solidFill>
              <a:latin typeface="Microsoft YaHei Light"/>
            </a:endParaRPr>
          </a:p>
          <a:p>
            <a:pPr algn="l">
              <a:lnSpc>
                <a:spcPct val="100000"/>
              </a:lnSpc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1000" dirty="0">
                <a:solidFill>
                  <a:srgbClr val="FEFFFE"/>
                </a:solidFill>
                <a:latin typeface="Microsoft YaHei Light"/>
              </a:rPr>
              <a:t>17/01/2025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527B033D-58DE-C2AD-9182-2E91C4668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54" y="502466"/>
            <a:ext cx="1934776" cy="1531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87CC85C-9605-11A6-85A7-8A7034F84D95}"/>
              </a:ext>
            </a:extLst>
          </p:cNvPr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id="14" name="Picture 13" descr="Picture 7">
              <a:extLst>
                <a:ext uri="{FF2B5EF4-FFF2-40B4-BE49-F238E27FC236}">
                  <a16:creationId xmlns:a16="http://schemas.microsoft.com/office/drawing/2014/main" id="{73CA5DA9-18E2-6441-B52B-1779AAE59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" name="Picture 14" descr="Picture 9">
              <a:extLst>
                <a:ext uri="{FF2B5EF4-FFF2-40B4-BE49-F238E27FC236}">
                  <a16:creationId xmlns:a16="http://schemas.microsoft.com/office/drawing/2014/main" id="{2432F4F4-2404-927D-ADE3-04176DA31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" name="pasted-movie.png">
              <a:extLst>
                <a:ext uri="{FF2B5EF4-FFF2-40B4-BE49-F238E27FC236}">
                  <a16:creationId xmlns:a16="http://schemas.microsoft.com/office/drawing/2014/main" id="{A19410C1-D3A7-317B-D39E-DA1841D4D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" name="pasted-movie.png">
              <a:extLst>
                <a:ext uri="{FF2B5EF4-FFF2-40B4-BE49-F238E27FC236}">
                  <a16:creationId xmlns:a16="http://schemas.microsoft.com/office/drawing/2014/main" id="{729A8509-CD14-D22C-8BCC-350A11E99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3941" t="19365" r="13941" b="19365"/>
            <a:stretch>
              <a:fillRect/>
            </a:stretch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14:cNvPr>
              <p14:cNvContentPartPr/>
              <p14:nvPr/>
            </p14:nvContentPartPr>
            <p14:xfrm>
              <a:off x="9907437" y="716254"/>
              <a:ext cx="13252" cy="13252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244837" y="53654"/>
                <a:ext cx="1325200" cy="13252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Rectangle">
            <a:extLst>
              <a:ext uri="{FF2B5EF4-FFF2-40B4-BE49-F238E27FC236}">
                <a16:creationId xmlns:a16="http://schemas.microsoft.com/office/drawing/2014/main" id="{6463E1D9-6206-CBC0-0B9A-EEBAB7E390DF}"/>
              </a:ext>
            </a:extLst>
          </p:cNvPr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14:cNvPr>
              <p14:cNvContentPartPr/>
              <p14:nvPr/>
            </p14:nvContentPartPr>
            <p14:xfrm>
              <a:off x="1100137" y="565105"/>
              <a:ext cx="13252" cy="13252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79270" y="517776"/>
                <a:ext cx="450568" cy="106963"/>
              </a:xfrm>
              <a:prstGeom prst="rect">
                <a:avLst/>
              </a:prstGeom>
            </p:spPr>
          </p:pic>
        </mc:Fallback>
      </mc:AlternateContent>
      <p:sp>
        <p:nvSpPr>
          <p:cNvPr id="3" name="Rectangle">
            <a:extLst>
              <a:ext uri="{FF2B5EF4-FFF2-40B4-BE49-F238E27FC236}">
                <a16:creationId xmlns:a16="http://schemas.microsoft.com/office/drawing/2014/main" id="{A76E722F-F453-1D78-E217-B9D17F108B48}"/>
              </a:ext>
            </a:extLst>
          </p:cNvPr>
          <p:cNvSpPr/>
          <p:nvPr/>
        </p:nvSpPr>
        <p:spPr>
          <a:xfrm>
            <a:off x="407334" y="2031148"/>
            <a:ext cx="10715116" cy="1362402"/>
          </a:xfrm>
          <a:prstGeom prst="rect">
            <a:avLst/>
          </a:prstGeom>
          <a:solidFill>
            <a:srgbClr val="FE2E45"/>
          </a:solidFill>
          <a:ln w="12700">
            <a:miter lim="400000"/>
          </a:ln>
        </p:spPr>
        <p:txBody>
          <a:bodyPr lIns="45719" rIns="45719" anchor="ctr"/>
          <a:lstStyle/>
          <a:p>
            <a:endParaRPr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071CC31-E3BB-0CF5-58C7-0CB500F3ECEF}"/>
              </a:ext>
            </a:extLst>
          </p:cNvPr>
          <p:cNvSpPr txBox="1">
            <a:spLocks/>
          </p:cNvSpPr>
          <p:nvPr/>
        </p:nvSpPr>
        <p:spPr>
          <a:xfrm>
            <a:off x="629265" y="2422430"/>
            <a:ext cx="10572656" cy="579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tIns="45720" rIns="45719" bIns="45720" anchor="ctr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defTabSz="795527">
              <a:defRPr sz="3393">
                <a:solidFill>
                  <a:srgbClr val="383838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pPr>
            <a:r>
              <a:rPr lang="en-US" sz="4000" b="1" dirty="0">
                <a:solidFill>
                  <a:schemeClr val="tx1"/>
                </a:solidFill>
                <a:latin typeface="Microsoft YaHei"/>
                <a:ea typeface="Microsoft YaHei"/>
              </a:rPr>
              <a:t>Model</a:t>
            </a:r>
            <a:endParaRPr lang="en-US" sz="4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3296019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527B033D-58DE-C2AD-9182-2E91C4668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54" y="502466"/>
            <a:ext cx="1934776" cy="1531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87CC85C-9605-11A6-85A7-8A7034F84D95}"/>
              </a:ext>
            </a:extLst>
          </p:cNvPr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id="14" name="Picture 13" descr="Picture 7">
              <a:extLst>
                <a:ext uri="{FF2B5EF4-FFF2-40B4-BE49-F238E27FC236}">
                  <a16:creationId xmlns:a16="http://schemas.microsoft.com/office/drawing/2014/main" id="{73CA5DA9-18E2-6441-B52B-1779AAE59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" name="Picture 14" descr="Picture 9">
              <a:extLst>
                <a:ext uri="{FF2B5EF4-FFF2-40B4-BE49-F238E27FC236}">
                  <a16:creationId xmlns:a16="http://schemas.microsoft.com/office/drawing/2014/main" id="{2432F4F4-2404-927D-ADE3-04176DA31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" name="pasted-movie.png">
              <a:extLst>
                <a:ext uri="{FF2B5EF4-FFF2-40B4-BE49-F238E27FC236}">
                  <a16:creationId xmlns:a16="http://schemas.microsoft.com/office/drawing/2014/main" id="{A19410C1-D3A7-317B-D39E-DA1841D4D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" name="pasted-movie.png">
              <a:extLst>
                <a:ext uri="{FF2B5EF4-FFF2-40B4-BE49-F238E27FC236}">
                  <a16:creationId xmlns:a16="http://schemas.microsoft.com/office/drawing/2014/main" id="{729A8509-CD14-D22C-8BCC-350A11E99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3941" t="19365" r="13941" b="19365"/>
            <a:stretch>
              <a:fillRect/>
            </a:stretch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14:cNvPr>
              <p14:cNvContentPartPr/>
              <p14:nvPr/>
            </p14:nvContentPartPr>
            <p14:xfrm>
              <a:off x="9907437" y="716254"/>
              <a:ext cx="13252" cy="13252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244837" y="53654"/>
                <a:ext cx="1325200" cy="13252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Rectangle">
            <a:extLst>
              <a:ext uri="{FF2B5EF4-FFF2-40B4-BE49-F238E27FC236}">
                <a16:creationId xmlns:a16="http://schemas.microsoft.com/office/drawing/2014/main" id="{6463E1D9-6206-CBC0-0B9A-EEBAB7E390DF}"/>
              </a:ext>
            </a:extLst>
          </p:cNvPr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14:cNvPr>
              <p14:cNvContentPartPr/>
              <p14:nvPr/>
            </p14:nvContentPartPr>
            <p14:xfrm>
              <a:off x="1100137" y="565105"/>
              <a:ext cx="13252" cy="13252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79270" y="517776"/>
                <a:ext cx="450568" cy="106963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itle 1">
            <a:extLst>
              <a:ext uri="{FF2B5EF4-FFF2-40B4-BE49-F238E27FC236}">
                <a16:creationId xmlns:a16="http://schemas.microsoft.com/office/drawing/2014/main" id="{7071CC31-E3BB-0CF5-58C7-0CB500F3ECEF}"/>
              </a:ext>
            </a:extLst>
          </p:cNvPr>
          <p:cNvSpPr txBox="1">
            <a:spLocks/>
          </p:cNvSpPr>
          <p:nvPr/>
        </p:nvSpPr>
        <p:spPr>
          <a:xfrm>
            <a:off x="871348" y="1476679"/>
            <a:ext cx="11349893" cy="579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tIns="45720" rIns="45719" bIns="45720" anchor="ctr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defTabSz="795527">
              <a:defRPr sz="3393">
                <a:solidFill>
                  <a:srgbClr val="383838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pPr>
            <a:r>
              <a:rPr lang="en-US" sz="3350" b="1" dirty="0">
                <a:latin typeface="Microsoft YaHei"/>
                <a:ea typeface="Microsoft YaHei"/>
              </a:rPr>
              <a:t>Model Selection and Training 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33C98FB-0DE0-A7C6-DB47-733B7ED5E622}"/>
              </a:ext>
            </a:extLst>
          </p:cNvPr>
          <p:cNvSpPr txBox="1">
            <a:spLocks/>
          </p:cNvSpPr>
          <p:nvPr/>
        </p:nvSpPr>
        <p:spPr>
          <a:xfrm>
            <a:off x="751976" y="2249738"/>
            <a:ext cx="10941982" cy="42498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tIns="45720" rIns="45719" bIns="45720" anchor="t">
            <a:normAutofit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r>
              <a:rPr lang="en-US" sz="2000" dirty="0">
                <a:solidFill>
                  <a:schemeClr val="bg1"/>
                </a:solidFill>
              </a:rPr>
              <a:t>Models Evaluated:</a:t>
            </a:r>
          </a:p>
          <a:p>
            <a:r>
              <a:rPr lang="en-US" sz="2000" dirty="0">
                <a:solidFill>
                  <a:schemeClr val="bg1"/>
                </a:solidFill>
              </a:rPr>
              <a:t>- ARIMA, </a:t>
            </a:r>
            <a:r>
              <a:rPr lang="en-US" sz="2000" dirty="0" err="1">
                <a:solidFill>
                  <a:schemeClr val="bg1"/>
                </a:solidFill>
              </a:rPr>
              <a:t>XGBoost</a:t>
            </a:r>
            <a:r>
              <a:rPr lang="en-US" sz="2000" dirty="0">
                <a:solidFill>
                  <a:schemeClr val="bg1"/>
                </a:solidFill>
              </a:rPr>
              <a:t>, and LSTM.</a:t>
            </a:r>
          </a:p>
          <a:p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Selected Model:</a:t>
            </a:r>
          </a:p>
          <a:p>
            <a:r>
              <a:rPr lang="en-US" sz="2000" dirty="0">
                <a:solidFill>
                  <a:schemeClr val="bg1"/>
                </a:solidFill>
              </a:rPr>
              <a:t>- LSTM due to superior performance (MAE: 95.3).</a:t>
            </a:r>
          </a:p>
        </p:txBody>
      </p:sp>
    </p:spTree>
    <p:extLst>
      <p:ext uri="{BB962C8B-B14F-4D97-AF65-F5344CB8AC3E}">
        <p14:creationId xmlns:p14="http://schemas.microsoft.com/office/powerpoint/2010/main" val="2803582922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527B033D-58DE-C2AD-9182-2E91C4668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54" y="502466"/>
            <a:ext cx="1934776" cy="1531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87CC85C-9605-11A6-85A7-8A7034F84D95}"/>
              </a:ext>
            </a:extLst>
          </p:cNvPr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id="14" name="Picture 13" descr="Picture 7">
              <a:extLst>
                <a:ext uri="{FF2B5EF4-FFF2-40B4-BE49-F238E27FC236}">
                  <a16:creationId xmlns:a16="http://schemas.microsoft.com/office/drawing/2014/main" id="{73CA5DA9-18E2-6441-B52B-1779AAE59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" name="Picture 14" descr="Picture 9">
              <a:extLst>
                <a:ext uri="{FF2B5EF4-FFF2-40B4-BE49-F238E27FC236}">
                  <a16:creationId xmlns:a16="http://schemas.microsoft.com/office/drawing/2014/main" id="{2432F4F4-2404-927D-ADE3-04176DA31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" name="pasted-movie.png">
              <a:extLst>
                <a:ext uri="{FF2B5EF4-FFF2-40B4-BE49-F238E27FC236}">
                  <a16:creationId xmlns:a16="http://schemas.microsoft.com/office/drawing/2014/main" id="{A19410C1-D3A7-317B-D39E-DA1841D4D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" name="pasted-movie.png">
              <a:extLst>
                <a:ext uri="{FF2B5EF4-FFF2-40B4-BE49-F238E27FC236}">
                  <a16:creationId xmlns:a16="http://schemas.microsoft.com/office/drawing/2014/main" id="{729A8509-CD14-D22C-8BCC-350A11E99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3941" t="19365" r="13941" b="19365"/>
            <a:stretch>
              <a:fillRect/>
            </a:stretch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14:cNvPr>
              <p14:cNvContentPartPr/>
              <p14:nvPr/>
            </p14:nvContentPartPr>
            <p14:xfrm>
              <a:off x="9907437" y="716254"/>
              <a:ext cx="13252" cy="13252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244837" y="53654"/>
                <a:ext cx="1325200" cy="13252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Rectangle">
            <a:extLst>
              <a:ext uri="{FF2B5EF4-FFF2-40B4-BE49-F238E27FC236}">
                <a16:creationId xmlns:a16="http://schemas.microsoft.com/office/drawing/2014/main" id="{6463E1D9-6206-CBC0-0B9A-EEBAB7E390DF}"/>
              </a:ext>
            </a:extLst>
          </p:cNvPr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14:cNvPr>
              <p14:cNvContentPartPr/>
              <p14:nvPr/>
            </p14:nvContentPartPr>
            <p14:xfrm>
              <a:off x="1100137" y="565105"/>
              <a:ext cx="13252" cy="13252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79270" y="517776"/>
                <a:ext cx="450568" cy="106963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itle 1">
            <a:extLst>
              <a:ext uri="{FF2B5EF4-FFF2-40B4-BE49-F238E27FC236}">
                <a16:creationId xmlns:a16="http://schemas.microsoft.com/office/drawing/2014/main" id="{7071CC31-E3BB-0CF5-58C7-0CB500F3ECEF}"/>
              </a:ext>
            </a:extLst>
          </p:cNvPr>
          <p:cNvSpPr txBox="1">
            <a:spLocks/>
          </p:cNvSpPr>
          <p:nvPr/>
        </p:nvSpPr>
        <p:spPr>
          <a:xfrm>
            <a:off x="871348" y="1476679"/>
            <a:ext cx="11349893" cy="579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tIns="45720" rIns="45719" bIns="45720" anchor="ctr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defTabSz="795527">
              <a:defRPr sz="3393">
                <a:solidFill>
                  <a:srgbClr val="383838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pPr>
            <a:r>
              <a:rPr lang="en-US" sz="3350" b="1" dirty="0">
                <a:solidFill>
                  <a:srgbClr val="383838"/>
                </a:solidFill>
                <a:latin typeface="Microsoft YaHei"/>
                <a:ea typeface="Merriweather Sans Regular ExtraBold"/>
                <a:cs typeface="Merriweather Sans Regular ExtraBold"/>
              </a:rPr>
              <a:t>Model Evaluation and Hyperparameter Tuning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33C98FB-0DE0-A7C6-DB47-733B7ED5E622}"/>
              </a:ext>
            </a:extLst>
          </p:cNvPr>
          <p:cNvSpPr txBox="1">
            <a:spLocks/>
          </p:cNvSpPr>
          <p:nvPr/>
        </p:nvSpPr>
        <p:spPr>
          <a:xfrm>
            <a:off x="751976" y="2249738"/>
            <a:ext cx="10941982" cy="42498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tIns="45720" rIns="45719" bIns="45720" anchor="t">
            <a:normAutofit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r>
              <a:rPr lang="en-US" sz="2000" dirty="0">
                <a:solidFill>
                  <a:schemeClr val="bg1"/>
                </a:solidFill>
              </a:rPr>
              <a:t>Evaluation Metrics:</a:t>
            </a:r>
          </a:p>
          <a:p>
            <a:r>
              <a:rPr lang="en-US" sz="2000" dirty="0">
                <a:solidFill>
                  <a:schemeClr val="bg1"/>
                </a:solidFill>
              </a:rPr>
              <a:t>- Mean Absolute Error (MAE).</a:t>
            </a:r>
          </a:p>
          <a:p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Hyperparameter Tuning:</a:t>
            </a:r>
          </a:p>
          <a:p>
            <a:r>
              <a:rPr lang="en-US" sz="2000" dirty="0">
                <a:solidFill>
                  <a:schemeClr val="bg1"/>
                </a:solidFill>
              </a:rPr>
              <a:t>- Grid Search CV for optimal parameters.</a:t>
            </a:r>
          </a:p>
        </p:txBody>
      </p:sp>
    </p:spTree>
    <p:extLst>
      <p:ext uri="{BB962C8B-B14F-4D97-AF65-F5344CB8AC3E}">
        <p14:creationId xmlns:p14="http://schemas.microsoft.com/office/powerpoint/2010/main" val="4050720895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527B033D-58DE-C2AD-9182-2E91C4668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54" y="502466"/>
            <a:ext cx="1934776" cy="1531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87CC85C-9605-11A6-85A7-8A7034F84D95}"/>
              </a:ext>
            </a:extLst>
          </p:cNvPr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id="14" name="Picture 13" descr="Picture 7">
              <a:extLst>
                <a:ext uri="{FF2B5EF4-FFF2-40B4-BE49-F238E27FC236}">
                  <a16:creationId xmlns:a16="http://schemas.microsoft.com/office/drawing/2014/main" id="{73CA5DA9-18E2-6441-B52B-1779AAE59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" name="Picture 14" descr="Picture 9">
              <a:extLst>
                <a:ext uri="{FF2B5EF4-FFF2-40B4-BE49-F238E27FC236}">
                  <a16:creationId xmlns:a16="http://schemas.microsoft.com/office/drawing/2014/main" id="{2432F4F4-2404-927D-ADE3-04176DA31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" name="pasted-movie.png">
              <a:extLst>
                <a:ext uri="{FF2B5EF4-FFF2-40B4-BE49-F238E27FC236}">
                  <a16:creationId xmlns:a16="http://schemas.microsoft.com/office/drawing/2014/main" id="{A19410C1-D3A7-317B-D39E-DA1841D4D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" name="pasted-movie.png">
              <a:extLst>
                <a:ext uri="{FF2B5EF4-FFF2-40B4-BE49-F238E27FC236}">
                  <a16:creationId xmlns:a16="http://schemas.microsoft.com/office/drawing/2014/main" id="{729A8509-CD14-D22C-8BCC-350A11E99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3941" t="19365" r="13941" b="19365"/>
            <a:stretch>
              <a:fillRect/>
            </a:stretch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14:cNvPr>
              <p14:cNvContentPartPr/>
              <p14:nvPr/>
            </p14:nvContentPartPr>
            <p14:xfrm>
              <a:off x="9907437" y="716254"/>
              <a:ext cx="13252" cy="13252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244837" y="53654"/>
                <a:ext cx="1325200" cy="13252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Rectangle">
            <a:extLst>
              <a:ext uri="{FF2B5EF4-FFF2-40B4-BE49-F238E27FC236}">
                <a16:creationId xmlns:a16="http://schemas.microsoft.com/office/drawing/2014/main" id="{6463E1D9-6206-CBC0-0B9A-EEBAB7E390DF}"/>
              </a:ext>
            </a:extLst>
          </p:cNvPr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14:cNvPr>
              <p14:cNvContentPartPr/>
              <p14:nvPr/>
            </p14:nvContentPartPr>
            <p14:xfrm>
              <a:off x="1100137" y="565105"/>
              <a:ext cx="13252" cy="13252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79270" y="517776"/>
                <a:ext cx="450568" cy="106963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itle 1">
            <a:extLst>
              <a:ext uri="{FF2B5EF4-FFF2-40B4-BE49-F238E27FC236}">
                <a16:creationId xmlns:a16="http://schemas.microsoft.com/office/drawing/2014/main" id="{7071CC31-E3BB-0CF5-58C7-0CB500F3ECEF}"/>
              </a:ext>
            </a:extLst>
          </p:cNvPr>
          <p:cNvSpPr txBox="1">
            <a:spLocks/>
          </p:cNvSpPr>
          <p:nvPr/>
        </p:nvSpPr>
        <p:spPr>
          <a:xfrm>
            <a:off x="871348" y="1476679"/>
            <a:ext cx="11349893" cy="579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tIns="45720" rIns="45719" bIns="45720" anchor="ctr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defTabSz="795527">
              <a:defRPr sz="3393">
                <a:solidFill>
                  <a:srgbClr val="383838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pPr>
            <a:r>
              <a:rPr lang="en-US" sz="3350" b="1" dirty="0">
                <a:solidFill>
                  <a:srgbClr val="383838"/>
                </a:solidFill>
                <a:latin typeface="Microsoft YaHei"/>
                <a:ea typeface="Merriweather Sans Regular ExtraBold"/>
                <a:cs typeface="Merriweather Sans Regular ExtraBold"/>
              </a:rPr>
              <a:t>Model Refinement and Testing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33C98FB-0DE0-A7C6-DB47-733B7ED5E622}"/>
              </a:ext>
            </a:extLst>
          </p:cNvPr>
          <p:cNvSpPr txBox="1">
            <a:spLocks/>
          </p:cNvSpPr>
          <p:nvPr/>
        </p:nvSpPr>
        <p:spPr>
          <a:xfrm>
            <a:off x="751976" y="2249738"/>
            <a:ext cx="10941982" cy="42498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tIns="45720" rIns="45719" bIns="45720" anchor="t">
            <a:normAutofit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r>
              <a:rPr lang="en-US" sz="2000" dirty="0">
                <a:solidFill>
                  <a:schemeClr val="bg1"/>
                </a:solidFill>
              </a:rPr>
              <a:t>Refinement Techniques:</a:t>
            </a:r>
          </a:p>
          <a:p>
            <a:r>
              <a:rPr lang="en-US" sz="2000" dirty="0">
                <a:solidFill>
                  <a:schemeClr val="bg1"/>
                </a:solidFill>
              </a:rPr>
              <a:t>- Fine-tuning layers, learning rates, and activation functions.</a:t>
            </a:r>
          </a:p>
          <a:p>
            <a:r>
              <a:rPr lang="en-US" sz="2000" dirty="0">
                <a:solidFill>
                  <a:schemeClr val="bg1"/>
                </a:solidFill>
              </a:rPr>
              <a:t>- Cross-validation and data scaling.</a:t>
            </a:r>
          </a:p>
        </p:txBody>
      </p:sp>
    </p:spTree>
    <p:extLst>
      <p:ext uri="{BB962C8B-B14F-4D97-AF65-F5344CB8AC3E}">
        <p14:creationId xmlns:p14="http://schemas.microsoft.com/office/powerpoint/2010/main" val="3556377963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527B033D-58DE-C2AD-9182-2E91C4668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54" y="502466"/>
            <a:ext cx="1934776" cy="1531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87CC85C-9605-11A6-85A7-8A7034F84D95}"/>
              </a:ext>
            </a:extLst>
          </p:cNvPr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id="14" name="Picture 13" descr="Picture 7">
              <a:extLst>
                <a:ext uri="{FF2B5EF4-FFF2-40B4-BE49-F238E27FC236}">
                  <a16:creationId xmlns:a16="http://schemas.microsoft.com/office/drawing/2014/main" id="{73CA5DA9-18E2-6441-B52B-1779AAE59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" name="Picture 14" descr="Picture 9">
              <a:extLst>
                <a:ext uri="{FF2B5EF4-FFF2-40B4-BE49-F238E27FC236}">
                  <a16:creationId xmlns:a16="http://schemas.microsoft.com/office/drawing/2014/main" id="{2432F4F4-2404-927D-ADE3-04176DA31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" name="pasted-movie.png">
              <a:extLst>
                <a:ext uri="{FF2B5EF4-FFF2-40B4-BE49-F238E27FC236}">
                  <a16:creationId xmlns:a16="http://schemas.microsoft.com/office/drawing/2014/main" id="{A19410C1-D3A7-317B-D39E-DA1841D4D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" name="pasted-movie.png">
              <a:extLst>
                <a:ext uri="{FF2B5EF4-FFF2-40B4-BE49-F238E27FC236}">
                  <a16:creationId xmlns:a16="http://schemas.microsoft.com/office/drawing/2014/main" id="{729A8509-CD14-D22C-8BCC-350A11E99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3941" t="19365" r="13941" b="19365"/>
            <a:stretch>
              <a:fillRect/>
            </a:stretch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14:cNvPr>
              <p14:cNvContentPartPr/>
              <p14:nvPr/>
            </p14:nvContentPartPr>
            <p14:xfrm>
              <a:off x="9907437" y="716254"/>
              <a:ext cx="13252" cy="13252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244837" y="53654"/>
                <a:ext cx="1325200" cy="13252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Rectangle">
            <a:extLst>
              <a:ext uri="{FF2B5EF4-FFF2-40B4-BE49-F238E27FC236}">
                <a16:creationId xmlns:a16="http://schemas.microsoft.com/office/drawing/2014/main" id="{6463E1D9-6206-CBC0-0B9A-EEBAB7E390DF}"/>
              </a:ext>
            </a:extLst>
          </p:cNvPr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14:cNvPr>
              <p14:cNvContentPartPr/>
              <p14:nvPr/>
            </p14:nvContentPartPr>
            <p14:xfrm>
              <a:off x="1100137" y="565105"/>
              <a:ext cx="13252" cy="13252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79270" y="517776"/>
                <a:ext cx="450568" cy="106963"/>
              </a:xfrm>
              <a:prstGeom prst="rect">
                <a:avLst/>
              </a:prstGeom>
            </p:spPr>
          </p:pic>
        </mc:Fallback>
      </mc:AlternateContent>
      <p:sp>
        <p:nvSpPr>
          <p:cNvPr id="3" name="Rectangle">
            <a:extLst>
              <a:ext uri="{FF2B5EF4-FFF2-40B4-BE49-F238E27FC236}">
                <a16:creationId xmlns:a16="http://schemas.microsoft.com/office/drawing/2014/main" id="{A76E722F-F453-1D78-E217-B9D17F108B48}"/>
              </a:ext>
            </a:extLst>
          </p:cNvPr>
          <p:cNvSpPr/>
          <p:nvPr/>
        </p:nvSpPr>
        <p:spPr>
          <a:xfrm>
            <a:off x="407334" y="2031148"/>
            <a:ext cx="10715116" cy="1362402"/>
          </a:xfrm>
          <a:prstGeom prst="rect">
            <a:avLst/>
          </a:prstGeom>
          <a:solidFill>
            <a:srgbClr val="FE2E45"/>
          </a:solidFill>
          <a:ln w="12700">
            <a:miter lim="400000"/>
          </a:ln>
        </p:spPr>
        <p:txBody>
          <a:bodyPr lIns="45719" rIns="45719" anchor="ctr"/>
          <a:lstStyle/>
          <a:p>
            <a:endParaRPr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071CC31-E3BB-0CF5-58C7-0CB500F3ECEF}"/>
              </a:ext>
            </a:extLst>
          </p:cNvPr>
          <p:cNvSpPr txBox="1">
            <a:spLocks/>
          </p:cNvSpPr>
          <p:nvPr/>
        </p:nvSpPr>
        <p:spPr>
          <a:xfrm>
            <a:off x="629265" y="2422430"/>
            <a:ext cx="10572656" cy="579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tIns="45720" rIns="45719" bIns="45720" anchor="ctr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defTabSz="795527">
              <a:defRPr sz="3393">
                <a:solidFill>
                  <a:srgbClr val="383838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pPr>
            <a:r>
              <a:rPr lang="en-US" sz="4000" b="1" dirty="0">
                <a:solidFill>
                  <a:schemeClr val="tx1"/>
                </a:solidFill>
                <a:latin typeface="Microsoft YaHei"/>
                <a:ea typeface="Microsoft YaHei"/>
              </a:rPr>
              <a:t>Results</a:t>
            </a:r>
            <a:endParaRPr lang="en-US" sz="4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3191887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527B033D-58DE-C2AD-9182-2E91C4668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54" y="502466"/>
            <a:ext cx="1934776" cy="1531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87CC85C-9605-11A6-85A7-8A7034F84D95}"/>
              </a:ext>
            </a:extLst>
          </p:cNvPr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id="14" name="Picture 13" descr="Picture 7">
              <a:extLst>
                <a:ext uri="{FF2B5EF4-FFF2-40B4-BE49-F238E27FC236}">
                  <a16:creationId xmlns:a16="http://schemas.microsoft.com/office/drawing/2014/main" id="{73CA5DA9-18E2-6441-B52B-1779AAE59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" name="Picture 14" descr="Picture 9">
              <a:extLst>
                <a:ext uri="{FF2B5EF4-FFF2-40B4-BE49-F238E27FC236}">
                  <a16:creationId xmlns:a16="http://schemas.microsoft.com/office/drawing/2014/main" id="{2432F4F4-2404-927D-ADE3-04176DA31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" name="pasted-movie.png">
              <a:extLst>
                <a:ext uri="{FF2B5EF4-FFF2-40B4-BE49-F238E27FC236}">
                  <a16:creationId xmlns:a16="http://schemas.microsoft.com/office/drawing/2014/main" id="{A19410C1-D3A7-317B-D39E-DA1841D4D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" name="pasted-movie.png">
              <a:extLst>
                <a:ext uri="{FF2B5EF4-FFF2-40B4-BE49-F238E27FC236}">
                  <a16:creationId xmlns:a16="http://schemas.microsoft.com/office/drawing/2014/main" id="{729A8509-CD14-D22C-8BCC-350A11E99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3941" t="19365" r="13941" b="19365"/>
            <a:stretch>
              <a:fillRect/>
            </a:stretch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14:cNvPr>
              <p14:cNvContentPartPr/>
              <p14:nvPr/>
            </p14:nvContentPartPr>
            <p14:xfrm>
              <a:off x="9907437" y="716254"/>
              <a:ext cx="13252" cy="13252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244837" y="53654"/>
                <a:ext cx="1325200" cy="13252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Rectangle">
            <a:extLst>
              <a:ext uri="{FF2B5EF4-FFF2-40B4-BE49-F238E27FC236}">
                <a16:creationId xmlns:a16="http://schemas.microsoft.com/office/drawing/2014/main" id="{6463E1D9-6206-CBC0-0B9A-EEBAB7E390DF}"/>
              </a:ext>
            </a:extLst>
          </p:cNvPr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14:cNvPr>
              <p14:cNvContentPartPr/>
              <p14:nvPr/>
            </p14:nvContentPartPr>
            <p14:xfrm>
              <a:off x="1100137" y="565105"/>
              <a:ext cx="13252" cy="13252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79270" y="517776"/>
                <a:ext cx="450568" cy="106963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itle 1">
            <a:extLst>
              <a:ext uri="{FF2B5EF4-FFF2-40B4-BE49-F238E27FC236}">
                <a16:creationId xmlns:a16="http://schemas.microsoft.com/office/drawing/2014/main" id="{7071CC31-E3BB-0CF5-58C7-0CB500F3ECEF}"/>
              </a:ext>
            </a:extLst>
          </p:cNvPr>
          <p:cNvSpPr txBox="1">
            <a:spLocks/>
          </p:cNvSpPr>
          <p:nvPr/>
        </p:nvSpPr>
        <p:spPr>
          <a:xfrm>
            <a:off x="871348" y="1476679"/>
            <a:ext cx="4872894" cy="579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tIns="45720" rIns="45719" bIns="45720" anchor="ctr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defTabSz="795527" hangingPunct="1">
              <a:defRPr sz="3393">
                <a:solidFill>
                  <a:srgbClr val="383838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pPr>
            <a:r>
              <a:rPr lang="en-US" sz="3350" b="1" dirty="0">
                <a:solidFill>
                  <a:srgbClr val="383838"/>
                </a:solidFill>
                <a:latin typeface="Microsoft YaHei"/>
                <a:ea typeface="Merriweather Sans Regular ExtraBold"/>
                <a:cs typeface="Merriweather Sans Regular ExtraBold"/>
              </a:rPr>
              <a:t>Evaluation Results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33C98FB-0DE0-A7C6-DB47-733B7ED5E622}"/>
              </a:ext>
            </a:extLst>
          </p:cNvPr>
          <p:cNvSpPr txBox="1">
            <a:spLocks/>
          </p:cNvSpPr>
          <p:nvPr/>
        </p:nvSpPr>
        <p:spPr>
          <a:xfrm>
            <a:off x="751976" y="2249738"/>
            <a:ext cx="10941982" cy="42498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tIns="45720" rIns="45719" bIns="45720" anchor="t">
            <a:normAutofit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r>
              <a:rPr lang="en-US" sz="2000" dirty="0">
                <a:solidFill>
                  <a:schemeClr val="bg1"/>
                </a:solidFill>
              </a:rPr>
              <a:t>LSTM Model Results:</a:t>
            </a:r>
          </a:p>
          <a:p>
            <a:r>
              <a:rPr lang="en-US" sz="2000" dirty="0">
                <a:solidFill>
                  <a:schemeClr val="bg1"/>
                </a:solidFill>
              </a:rPr>
              <a:t>- Train MAE: 95.65</a:t>
            </a:r>
          </a:p>
          <a:p>
            <a:r>
              <a:rPr lang="en-US" sz="2000" dirty="0">
                <a:solidFill>
                  <a:schemeClr val="bg1"/>
                </a:solidFill>
              </a:rPr>
              <a:t>- Test MAE: 93.35</a:t>
            </a:r>
          </a:p>
          <a:p>
            <a:r>
              <a:rPr lang="en-US" sz="2000" dirty="0">
                <a:solidFill>
                  <a:schemeClr val="bg1"/>
                </a:solidFill>
              </a:rPr>
              <a:t>Model robustness confirmed via visual analysis.</a:t>
            </a:r>
          </a:p>
        </p:txBody>
      </p:sp>
    </p:spTree>
    <p:extLst>
      <p:ext uri="{BB962C8B-B14F-4D97-AF65-F5344CB8AC3E}">
        <p14:creationId xmlns:p14="http://schemas.microsoft.com/office/powerpoint/2010/main" val="2024415789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527B033D-58DE-C2AD-9182-2E91C4668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54" y="502466"/>
            <a:ext cx="1934776" cy="1531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87CC85C-9605-11A6-85A7-8A7034F84D95}"/>
              </a:ext>
            </a:extLst>
          </p:cNvPr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id="14" name="Picture 13" descr="Picture 7">
              <a:extLst>
                <a:ext uri="{FF2B5EF4-FFF2-40B4-BE49-F238E27FC236}">
                  <a16:creationId xmlns:a16="http://schemas.microsoft.com/office/drawing/2014/main" id="{73CA5DA9-18E2-6441-B52B-1779AAE59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" name="Picture 14" descr="Picture 9">
              <a:extLst>
                <a:ext uri="{FF2B5EF4-FFF2-40B4-BE49-F238E27FC236}">
                  <a16:creationId xmlns:a16="http://schemas.microsoft.com/office/drawing/2014/main" id="{2432F4F4-2404-927D-ADE3-04176DA31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" name="pasted-movie.png">
              <a:extLst>
                <a:ext uri="{FF2B5EF4-FFF2-40B4-BE49-F238E27FC236}">
                  <a16:creationId xmlns:a16="http://schemas.microsoft.com/office/drawing/2014/main" id="{A19410C1-D3A7-317B-D39E-DA1841D4D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" name="pasted-movie.png">
              <a:extLst>
                <a:ext uri="{FF2B5EF4-FFF2-40B4-BE49-F238E27FC236}">
                  <a16:creationId xmlns:a16="http://schemas.microsoft.com/office/drawing/2014/main" id="{729A8509-CD14-D22C-8BCC-350A11E99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3941" t="19365" r="13941" b="19365"/>
            <a:stretch>
              <a:fillRect/>
            </a:stretch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14:cNvPr>
              <p14:cNvContentPartPr/>
              <p14:nvPr/>
            </p14:nvContentPartPr>
            <p14:xfrm>
              <a:off x="9907437" y="716254"/>
              <a:ext cx="13252" cy="13252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244837" y="53654"/>
                <a:ext cx="1325200" cy="13252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Rectangle">
            <a:extLst>
              <a:ext uri="{FF2B5EF4-FFF2-40B4-BE49-F238E27FC236}">
                <a16:creationId xmlns:a16="http://schemas.microsoft.com/office/drawing/2014/main" id="{6463E1D9-6206-CBC0-0B9A-EEBAB7E390DF}"/>
              </a:ext>
            </a:extLst>
          </p:cNvPr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14:cNvPr>
              <p14:cNvContentPartPr/>
              <p14:nvPr/>
            </p14:nvContentPartPr>
            <p14:xfrm>
              <a:off x="1100137" y="565105"/>
              <a:ext cx="13252" cy="13252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79270" y="517776"/>
                <a:ext cx="450568" cy="106963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itle 1">
            <a:extLst>
              <a:ext uri="{FF2B5EF4-FFF2-40B4-BE49-F238E27FC236}">
                <a16:creationId xmlns:a16="http://schemas.microsoft.com/office/drawing/2014/main" id="{7071CC31-E3BB-0CF5-58C7-0CB500F3ECEF}"/>
              </a:ext>
            </a:extLst>
          </p:cNvPr>
          <p:cNvSpPr txBox="1">
            <a:spLocks/>
          </p:cNvSpPr>
          <p:nvPr/>
        </p:nvSpPr>
        <p:spPr>
          <a:xfrm>
            <a:off x="871348" y="1476679"/>
            <a:ext cx="4872894" cy="579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tIns="45720" rIns="45719" bIns="45720" anchor="ctr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defTabSz="795527" hangingPunct="1">
              <a:defRPr sz="3393">
                <a:solidFill>
                  <a:srgbClr val="383838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pPr>
            <a:r>
              <a:rPr lang="en-US" sz="3350" b="1" dirty="0">
                <a:solidFill>
                  <a:srgbClr val="383838"/>
                </a:solidFill>
                <a:latin typeface="Microsoft YaHei"/>
                <a:ea typeface="Merriweather Sans Regular ExtraBold"/>
                <a:cs typeface="Merriweather Sans Regular ExtraBold"/>
              </a:rPr>
              <a:t>Deployment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33C98FB-0DE0-A7C6-DB47-733B7ED5E622}"/>
              </a:ext>
            </a:extLst>
          </p:cNvPr>
          <p:cNvSpPr txBox="1">
            <a:spLocks/>
          </p:cNvSpPr>
          <p:nvPr/>
        </p:nvSpPr>
        <p:spPr>
          <a:xfrm>
            <a:off x="751976" y="2249738"/>
            <a:ext cx="10941982" cy="42498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tIns="45720" rIns="45719" bIns="45720" anchor="t">
            <a:normAutofit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r>
              <a:rPr lang="en-US" sz="2000" dirty="0">
                <a:solidFill>
                  <a:schemeClr val="bg1"/>
                </a:solidFill>
              </a:rPr>
              <a:t>Deployment Method:</a:t>
            </a:r>
          </a:p>
          <a:p>
            <a:r>
              <a:rPr lang="en-US" sz="2000" dirty="0">
                <a:solidFill>
                  <a:schemeClr val="bg1"/>
                </a:solidFill>
              </a:rPr>
              <a:t>- Django REST API with React frontend.</a:t>
            </a:r>
          </a:p>
          <a:p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Features:</a:t>
            </a:r>
          </a:p>
          <a:p>
            <a:r>
              <a:rPr lang="en-US" sz="2000" dirty="0">
                <a:solidFill>
                  <a:schemeClr val="bg1"/>
                </a:solidFill>
              </a:rPr>
              <a:t>- Real-time predictions.</a:t>
            </a:r>
          </a:p>
        </p:txBody>
      </p:sp>
    </p:spTree>
    <p:extLst>
      <p:ext uri="{BB962C8B-B14F-4D97-AF65-F5344CB8AC3E}">
        <p14:creationId xmlns:p14="http://schemas.microsoft.com/office/powerpoint/2010/main" val="3266396936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527B033D-58DE-C2AD-9182-2E91C4668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54" y="502466"/>
            <a:ext cx="1934776" cy="1531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87CC85C-9605-11A6-85A7-8A7034F84D95}"/>
              </a:ext>
            </a:extLst>
          </p:cNvPr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id="14" name="Picture 13" descr="Picture 7">
              <a:extLst>
                <a:ext uri="{FF2B5EF4-FFF2-40B4-BE49-F238E27FC236}">
                  <a16:creationId xmlns:a16="http://schemas.microsoft.com/office/drawing/2014/main" id="{73CA5DA9-18E2-6441-B52B-1779AAE59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" name="Picture 14" descr="Picture 9">
              <a:extLst>
                <a:ext uri="{FF2B5EF4-FFF2-40B4-BE49-F238E27FC236}">
                  <a16:creationId xmlns:a16="http://schemas.microsoft.com/office/drawing/2014/main" id="{2432F4F4-2404-927D-ADE3-04176DA31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" name="pasted-movie.png">
              <a:extLst>
                <a:ext uri="{FF2B5EF4-FFF2-40B4-BE49-F238E27FC236}">
                  <a16:creationId xmlns:a16="http://schemas.microsoft.com/office/drawing/2014/main" id="{A19410C1-D3A7-317B-D39E-DA1841D4D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" name="pasted-movie.png">
              <a:extLst>
                <a:ext uri="{FF2B5EF4-FFF2-40B4-BE49-F238E27FC236}">
                  <a16:creationId xmlns:a16="http://schemas.microsoft.com/office/drawing/2014/main" id="{729A8509-CD14-D22C-8BCC-350A11E99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3941" t="19365" r="13941" b="19365"/>
            <a:stretch>
              <a:fillRect/>
            </a:stretch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14:cNvPr>
              <p14:cNvContentPartPr/>
              <p14:nvPr/>
            </p14:nvContentPartPr>
            <p14:xfrm>
              <a:off x="9907437" y="716254"/>
              <a:ext cx="13252" cy="13252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244837" y="53654"/>
                <a:ext cx="1325200" cy="13252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Rectangle">
            <a:extLst>
              <a:ext uri="{FF2B5EF4-FFF2-40B4-BE49-F238E27FC236}">
                <a16:creationId xmlns:a16="http://schemas.microsoft.com/office/drawing/2014/main" id="{6463E1D9-6206-CBC0-0B9A-EEBAB7E390DF}"/>
              </a:ext>
            </a:extLst>
          </p:cNvPr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14:cNvPr>
              <p14:cNvContentPartPr/>
              <p14:nvPr/>
            </p14:nvContentPartPr>
            <p14:xfrm>
              <a:off x="1100137" y="565105"/>
              <a:ext cx="13252" cy="13252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79270" y="517776"/>
                <a:ext cx="450568" cy="106963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itle 1">
            <a:extLst>
              <a:ext uri="{FF2B5EF4-FFF2-40B4-BE49-F238E27FC236}">
                <a16:creationId xmlns:a16="http://schemas.microsoft.com/office/drawing/2014/main" id="{7071CC31-E3BB-0CF5-58C7-0CB500F3ECEF}"/>
              </a:ext>
            </a:extLst>
          </p:cNvPr>
          <p:cNvSpPr txBox="1">
            <a:spLocks/>
          </p:cNvSpPr>
          <p:nvPr/>
        </p:nvSpPr>
        <p:spPr>
          <a:xfrm>
            <a:off x="871348" y="1476679"/>
            <a:ext cx="4872894" cy="579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tIns="45720" rIns="45719" bIns="45720" anchor="ctr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defTabSz="795527" hangingPunct="1">
              <a:defRPr sz="3393">
                <a:solidFill>
                  <a:srgbClr val="383838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pPr>
            <a:r>
              <a:rPr lang="en-US" sz="3350" b="1" dirty="0">
                <a:solidFill>
                  <a:srgbClr val="383838"/>
                </a:solidFill>
                <a:latin typeface="Microsoft YaHei"/>
                <a:ea typeface="Merriweather Sans Regular ExtraBold"/>
                <a:cs typeface="Merriweather Sans Regular ExtraBold"/>
              </a:rPr>
              <a:t>Future Work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33C98FB-0DE0-A7C6-DB47-733B7ED5E622}"/>
              </a:ext>
            </a:extLst>
          </p:cNvPr>
          <p:cNvSpPr txBox="1">
            <a:spLocks/>
          </p:cNvSpPr>
          <p:nvPr/>
        </p:nvSpPr>
        <p:spPr>
          <a:xfrm>
            <a:off x="751976" y="2249738"/>
            <a:ext cx="10941982" cy="42498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tIns="45720" rIns="45719" bIns="45720" anchor="t">
            <a:normAutofit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r>
              <a:rPr lang="en-US" sz="2000" dirty="0">
                <a:solidFill>
                  <a:schemeClr val="bg1"/>
                </a:solidFill>
              </a:rPr>
              <a:t>- Integrate real-time weather data.</a:t>
            </a:r>
          </a:p>
          <a:p>
            <a:r>
              <a:rPr lang="en-US" sz="2000" dirty="0">
                <a:solidFill>
                  <a:schemeClr val="bg1"/>
                </a:solidFill>
              </a:rPr>
              <a:t>- Improve model scalability.</a:t>
            </a:r>
          </a:p>
          <a:p>
            <a:r>
              <a:rPr lang="en-US" sz="2000" dirty="0">
                <a:solidFill>
                  <a:schemeClr val="bg1"/>
                </a:solidFill>
              </a:rPr>
              <a:t>- Implement API security.</a:t>
            </a:r>
          </a:p>
        </p:txBody>
      </p:sp>
    </p:spTree>
    <p:extLst>
      <p:ext uri="{BB962C8B-B14F-4D97-AF65-F5344CB8AC3E}">
        <p14:creationId xmlns:p14="http://schemas.microsoft.com/office/powerpoint/2010/main" val="2434591599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527B033D-58DE-C2AD-9182-2E91C4668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54" y="502466"/>
            <a:ext cx="1934776" cy="1531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87CC85C-9605-11A6-85A7-8A7034F84D95}"/>
              </a:ext>
            </a:extLst>
          </p:cNvPr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id="14" name="Picture 13" descr="Picture 7">
              <a:extLst>
                <a:ext uri="{FF2B5EF4-FFF2-40B4-BE49-F238E27FC236}">
                  <a16:creationId xmlns:a16="http://schemas.microsoft.com/office/drawing/2014/main" id="{73CA5DA9-18E2-6441-B52B-1779AAE59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" name="Picture 14" descr="Picture 9">
              <a:extLst>
                <a:ext uri="{FF2B5EF4-FFF2-40B4-BE49-F238E27FC236}">
                  <a16:creationId xmlns:a16="http://schemas.microsoft.com/office/drawing/2014/main" id="{2432F4F4-2404-927D-ADE3-04176DA31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" name="pasted-movie.png">
              <a:extLst>
                <a:ext uri="{FF2B5EF4-FFF2-40B4-BE49-F238E27FC236}">
                  <a16:creationId xmlns:a16="http://schemas.microsoft.com/office/drawing/2014/main" id="{A19410C1-D3A7-317B-D39E-DA1841D4D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" name="pasted-movie.png">
              <a:extLst>
                <a:ext uri="{FF2B5EF4-FFF2-40B4-BE49-F238E27FC236}">
                  <a16:creationId xmlns:a16="http://schemas.microsoft.com/office/drawing/2014/main" id="{729A8509-CD14-D22C-8BCC-350A11E99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3941" t="19365" r="13941" b="19365"/>
            <a:stretch>
              <a:fillRect/>
            </a:stretch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14:cNvPr>
              <p14:cNvContentPartPr/>
              <p14:nvPr/>
            </p14:nvContentPartPr>
            <p14:xfrm>
              <a:off x="9907437" y="716254"/>
              <a:ext cx="13252" cy="13252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244837" y="53654"/>
                <a:ext cx="1325200" cy="13252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Rectangle">
            <a:extLst>
              <a:ext uri="{FF2B5EF4-FFF2-40B4-BE49-F238E27FC236}">
                <a16:creationId xmlns:a16="http://schemas.microsoft.com/office/drawing/2014/main" id="{6463E1D9-6206-CBC0-0B9A-EEBAB7E390DF}"/>
              </a:ext>
            </a:extLst>
          </p:cNvPr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14:cNvPr>
              <p14:cNvContentPartPr/>
              <p14:nvPr/>
            </p14:nvContentPartPr>
            <p14:xfrm>
              <a:off x="1100137" y="565105"/>
              <a:ext cx="13252" cy="13252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79270" y="517776"/>
                <a:ext cx="450568" cy="106963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itle 1">
            <a:extLst>
              <a:ext uri="{FF2B5EF4-FFF2-40B4-BE49-F238E27FC236}">
                <a16:creationId xmlns:a16="http://schemas.microsoft.com/office/drawing/2014/main" id="{7071CC31-E3BB-0CF5-58C7-0CB500F3ECEF}"/>
              </a:ext>
            </a:extLst>
          </p:cNvPr>
          <p:cNvSpPr txBox="1">
            <a:spLocks/>
          </p:cNvSpPr>
          <p:nvPr/>
        </p:nvSpPr>
        <p:spPr>
          <a:xfrm>
            <a:off x="871348" y="1476679"/>
            <a:ext cx="4872894" cy="579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tIns="45720" rIns="45719" bIns="45720" anchor="ctr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defTabSz="795527" hangingPunct="1">
              <a:defRPr sz="3393">
                <a:solidFill>
                  <a:srgbClr val="383838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pPr>
            <a:r>
              <a:rPr lang="en-US" sz="3350" b="1" dirty="0">
                <a:solidFill>
                  <a:srgbClr val="383838"/>
                </a:solidFill>
                <a:latin typeface="Microsoft YaHei"/>
                <a:ea typeface="Merriweather Sans Regular ExtraBold"/>
                <a:cs typeface="Merriweather Sans Regular ExtraBold"/>
              </a:rPr>
              <a:t>References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33C98FB-0DE0-A7C6-DB47-733B7ED5E622}"/>
              </a:ext>
            </a:extLst>
          </p:cNvPr>
          <p:cNvSpPr txBox="1">
            <a:spLocks/>
          </p:cNvSpPr>
          <p:nvPr/>
        </p:nvSpPr>
        <p:spPr>
          <a:xfrm>
            <a:off x="751976" y="2249738"/>
            <a:ext cx="10941982" cy="42498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tIns="45720" rIns="45719" bIns="45720" anchor="t">
            <a:normAutofit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r>
              <a:rPr lang="en-US" sz="2000" dirty="0">
                <a:solidFill>
                  <a:schemeClr val="bg1"/>
                </a:solidFill>
              </a:rPr>
              <a:t>- Maria Jacob, Forecasting Household Energy Consumption.</a:t>
            </a:r>
          </a:p>
          <a:p>
            <a:r>
              <a:rPr lang="en-US" sz="2000" dirty="0">
                <a:solidFill>
                  <a:schemeClr val="bg1"/>
                </a:solidFill>
              </a:rPr>
              <a:t>- Arpad Gellert et al., Forecasting Electricity Consumption in Smart Homes.</a:t>
            </a:r>
          </a:p>
          <a:p>
            <a:r>
              <a:rPr lang="en-US" sz="2000" dirty="0">
                <a:solidFill>
                  <a:schemeClr val="bg1"/>
                </a:solidFill>
              </a:rPr>
              <a:t>- https://</a:t>
            </a:r>
            <a:r>
              <a:rPr lang="en-US" sz="2000" dirty="0" err="1">
                <a:solidFill>
                  <a:schemeClr val="bg1"/>
                </a:solidFill>
              </a:rPr>
              <a:t>medium.com</a:t>
            </a:r>
            <a:r>
              <a:rPr lang="en-US" sz="2000" dirty="0">
                <a:solidFill>
                  <a:schemeClr val="bg1"/>
                </a:solidFill>
              </a:rPr>
              <a:t>/</a:t>
            </a:r>
            <a:r>
              <a:rPr lang="en-US" sz="2000" dirty="0" err="1">
                <a:solidFill>
                  <a:schemeClr val="bg1"/>
                </a:solidFill>
              </a:rPr>
              <a:t>latinxinai</a:t>
            </a:r>
            <a:r>
              <a:rPr lang="en-US" sz="2000" dirty="0">
                <a:solidFill>
                  <a:schemeClr val="bg1"/>
                </a:solidFill>
              </a:rPr>
              <a:t>/evaluation-metrics-for-regression-models-03f2143ecec2</a:t>
            </a:r>
          </a:p>
        </p:txBody>
      </p:sp>
    </p:spTree>
    <p:extLst>
      <p:ext uri="{BB962C8B-B14F-4D97-AF65-F5344CB8AC3E}">
        <p14:creationId xmlns:p14="http://schemas.microsoft.com/office/powerpoint/2010/main" val="3142756433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Rectangle"/>
          <p:cNvSpPr/>
          <p:nvPr/>
        </p:nvSpPr>
        <p:spPr>
          <a:xfrm>
            <a:off x="-11767" y="1343345"/>
            <a:ext cx="12215534" cy="5531503"/>
          </a:xfrm>
          <a:prstGeom prst="rect">
            <a:avLst/>
          </a:prstGeom>
          <a:solidFill>
            <a:srgbClr val="FE2E45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659" name="Picture 7" descr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1332" y="387946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660" name="Picture 9" descr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0126" y="295810"/>
            <a:ext cx="959441" cy="733788"/>
          </a:xfrm>
          <a:prstGeom prst="rect">
            <a:avLst/>
          </a:prstGeom>
          <a:ln w="12700">
            <a:miter lim="400000"/>
          </a:ln>
        </p:spPr>
      </p:pic>
      <p:pic>
        <p:nvPicPr>
          <p:cNvPr id="661" name="pasted-movie.png" descr="pasted-movi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74078" y="103953"/>
            <a:ext cx="526003" cy="1065320"/>
          </a:xfrm>
          <a:prstGeom prst="rect">
            <a:avLst/>
          </a:prstGeom>
          <a:ln w="12700">
            <a:miter lim="400000"/>
          </a:ln>
        </p:spPr>
      </p:pic>
      <p:pic>
        <p:nvPicPr>
          <p:cNvPr id="662" name="pasted-movie.png" descr="pasted-movie.png"/>
          <p:cNvPicPr>
            <a:picLocks noChangeAspect="1"/>
          </p:cNvPicPr>
          <p:nvPr/>
        </p:nvPicPr>
        <p:blipFill>
          <a:blip r:embed="rId5"/>
          <a:srcRect l="13941" t="19365" r="13941" b="19365"/>
          <a:stretch>
            <a:fillRect/>
          </a:stretch>
        </p:blipFill>
        <p:spPr>
          <a:xfrm>
            <a:off x="7968564" y="251012"/>
            <a:ext cx="907559" cy="771035"/>
          </a:xfrm>
          <a:prstGeom prst="rect">
            <a:avLst/>
          </a:prstGeom>
          <a:ln w="12700">
            <a:miter lim="400000"/>
          </a:ln>
        </p:spPr>
      </p:pic>
      <p:pic>
        <p:nvPicPr>
          <p:cNvPr id="663" name="Image" descr="Imag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47704" y="2355271"/>
            <a:ext cx="2919045" cy="2837091"/>
          </a:xfrm>
          <a:prstGeom prst="rect">
            <a:avLst/>
          </a:prstGeom>
          <a:ln w="12700">
            <a:miter lim="400000"/>
          </a:ln>
        </p:spPr>
      </p:pic>
      <p:sp>
        <p:nvSpPr>
          <p:cNvPr id="664" name="Thank you!"/>
          <p:cNvSpPr txBox="1">
            <a:spLocks noGrp="1"/>
          </p:cNvSpPr>
          <p:nvPr>
            <p:ph type="ctrTitle" idx="4294967295"/>
          </p:nvPr>
        </p:nvSpPr>
        <p:spPr>
          <a:xfrm>
            <a:off x="4352098" y="2352844"/>
            <a:ext cx="4403897" cy="3307515"/>
          </a:xfrm>
          <a:prstGeom prst="rect">
            <a:avLst/>
          </a:prstGeom>
        </p:spPr>
        <p:txBody>
          <a:bodyPr lIns="91440" tIns="45720" rIns="91440" bIns="45720" anchor="t"/>
          <a:lstStyle>
            <a:lvl1pPr>
              <a:lnSpc>
                <a:spcPct val="60000"/>
              </a:lnSpc>
              <a:defRPr sz="8000">
                <a:solidFill>
                  <a:srgbClr val="FFFFFF"/>
                </a:solidFill>
                <a:latin typeface="Merriweather Sans Regular ExtraBold"/>
                <a:ea typeface="Merriweather Sans Regular ExtraBold"/>
                <a:cs typeface="Merriweather Sans Regular ExtraBold"/>
                <a:sym typeface="Merriweather Sans Regular ExtraBold"/>
              </a:defRPr>
            </a:lvl1pPr>
          </a:lstStyle>
          <a:p>
            <a:pPr>
              <a:lnSpc>
                <a:spcPct val="100000"/>
              </a:lnSpc>
            </a:pPr>
            <a:r>
              <a:rPr b="1">
                <a:latin typeface="Microsoft YaHei"/>
              </a:rPr>
              <a:t>Thank you!</a:t>
            </a:r>
            <a:endParaRPr lang="en-US" b="1">
              <a:latin typeface="Microsoft YaHei"/>
            </a:endParaRPr>
          </a:p>
        </p:txBody>
      </p:sp>
      <p:pic>
        <p:nvPicPr>
          <p:cNvPr id="665" name="Image" descr="Image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603668" y="647699"/>
            <a:ext cx="5015131" cy="7024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Content Placeholder 2"/>
          <p:cNvSpPr txBox="1">
            <a:spLocks noGrp="1"/>
          </p:cNvSpPr>
          <p:nvPr>
            <p:ph type="body" sz="quarter" idx="1"/>
          </p:nvPr>
        </p:nvSpPr>
        <p:spPr>
          <a:xfrm>
            <a:off x="671119" y="1521319"/>
            <a:ext cx="5931561" cy="4919389"/>
          </a:xfrm>
          <a:prstGeom prst="rect">
            <a:avLst/>
          </a:prstGeom>
        </p:spPr>
        <p:txBody>
          <a:bodyPr lIns="45719" tIns="45720" rIns="45719" bIns="45720" anchor="ctr">
            <a:noAutofit/>
          </a:bodyPr>
          <a:lstStyle/>
          <a:p>
            <a:pPr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1400" b="1" dirty="0">
                <a:latin typeface="Microsoft YaHei Light"/>
                <a:ea typeface="+mj-lt"/>
                <a:cs typeface="+mj-lt"/>
              </a:rPr>
              <a:t>Concept note and implementation plan</a:t>
            </a:r>
          </a:p>
          <a:p>
            <a:pPr lvl="1">
              <a:buFont typeface="Courier New" panose="02070309020205020404" pitchFamily="49" charset="0"/>
              <a:buChar char="o"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1400" dirty="0">
                <a:latin typeface="Microsoft YaHei Light"/>
                <a:ea typeface="+mj-lt"/>
                <a:cs typeface="+mj-lt"/>
              </a:rPr>
              <a:t>Background</a:t>
            </a:r>
          </a:p>
          <a:p>
            <a:pPr lvl="1">
              <a:buFont typeface="Courier New" panose="02070309020205020404" pitchFamily="49" charset="0"/>
              <a:buChar char="o"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1400" dirty="0">
                <a:latin typeface="Microsoft YaHei Light"/>
                <a:ea typeface="+mj-lt"/>
                <a:cs typeface="+mj-lt"/>
              </a:rPr>
              <a:t>Objectives</a:t>
            </a:r>
          </a:p>
          <a:p>
            <a:pPr lvl="1">
              <a:buFont typeface="Courier New" panose="02070309020205020404" pitchFamily="49" charset="0"/>
              <a:buChar char="o"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1400" dirty="0">
                <a:latin typeface="Microsoft YaHei Light"/>
                <a:ea typeface="+mj-lt"/>
                <a:cs typeface="+mj-lt"/>
              </a:rPr>
              <a:t>SDG Relation</a:t>
            </a:r>
          </a:p>
          <a:p>
            <a:pPr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1400" b="1" dirty="0">
                <a:latin typeface="Microsoft YaHei Light"/>
                <a:ea typeface="+mj-lt"/>
                <a:cs typeface="+mj-lt"/>
              </a:rPr>
              <a:t>Data</a:t>
            </a:r>
          </a:p>
          <a:p>
            <a:pPr lvl="1">
              <a:buFont typeface="Courier New" panose="02070309020205020404" pitchFamily="49" charset="0"/>
              <a:buChar char="o"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1400" dirty="0">
                <a:latin typeface="Microsoft YaHei Light"/>
                <a:ea typeface="+mj-lt"/>
                <a:cs typeface="+mj-lt"/>
              </a:rPr>
              <a:t>Data Collection</a:t>
            </a:r>
          </a:p>
          <a:p>
            <a:pPr lvl="1">
              <a:buFont typeface="Courier New" panose="02070309020205020404" pitchFamily="49" charset="0"/>
              <a:buChar char="o"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1400" dirty="0">
                <a:latin typeface="Microsoft YaHei Light"/>
                <a:ea typeface="+mj-lt"/>
                <a:cs typeface="+mj-lt"/>
              </a:rPr>
              <a:t>Exploratory Data Analysis et Feature Engineering</a:t>
            </a:r>
          </a:p>
          <a:p>
            <a:pPr>
              <a:lnSpc>
                <a:spcPct val="100000"/>
              </a:lnSpc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1400" b="1" dirty="0">
                <a:latin typeface="Microsoft YaHei Light"/>
              </a:rPr>
              <a:t>Model</a:t>
            </a:r>
          </a:p>
          <a:p>
            <a:pPr lvl="1">
              <a:lnSpc>
                <a:spcPct val="100000"/>
              </a:lnSpc>
              <a:buFont typeface="Courier New" panose="02070309020205020404" pitchFamily="49" charset="0"/>
              <a:buChar char="o"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1400" dirty="0">
                <a:latin typeface="Microsoft YaHei Light"/>
              </a:rPr>
              <a:t>Model Selection and Training</a:t>
            </a:r>
          </a:p>
          <a:p>
            <a:pPr lvl="1">
              <a:lnSpc>
                <a:spcPct val="100000"/>
              </a:lnSpc>
              <a:buFont typeface="Courier New" panose="02070309020205020404" pitchFamily="49" charset="0"/>
              <a:buChar char="o"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1400" dirty="0">
                <a:latin typeface="Microsoft YaHei Light"/>
              </a:rPr>
              <a:t>Model Evaluation and Hyperparameter Tuning</a:t>
            </a:r>
          </a:p>
          <a:p>
            <a:pPr lvl="1">
              <a:lnSpc>
                <a:spcPct val="100000"/>
              </a:lnSpc>
              <a:buFont typeface="Courier New" panose="02070309020205020404" pitchFamily="49" charset="0"/>
              <a:buChar char="o"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1400" dirty="0">
                <a:latin typeface="Microsoft YaHei Light"/>
              </a:rPr>
              <a:t>Model Refinement and Testing</a:t>
            </a:r>
          </a:p>
          <a:p>
            <a:pPr>
              <a:lnSpc>
                <a:spcPct val="100000"/>
              </a:lnSpc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1400" b="1" dirty="0">
                <a:latin typeface="Microsoft YaHei Light"/>
              </a:rPr>
              <a:t>Results</a:t>
            </a:r>
          </a:p>
          <a:p>
            <a:pPr lvl="1">
              <a:lnSpc>
                <a:spcPct val="100000"/>
              </a:lnSpc>
              <a:buFont typeface="Courier New" panose="02070309020205020404" pitchFamily="49" charset="0"/>
              <a:buChar char="o"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1400" dirty="0">
                <a:latin typeface="Microsoft YaHei Light"/>
              </a:rPr>
              <a:t>Evaluation Results</a:t>
            </a:r>
          </a:p>
          <a:p>
            <a:pPr lvl="1">
              <a:lnSpc>
                <a:spcPct val="100000"/>
              </a:lnSpc>
              <a:buFont typeface="Courier New" panose="02070309020205020404" pitchFamily="49" charset="0"/>
              <a:buChar char="o"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1400" dirty="0">
                <a:latin typeface="Microsoft YaHei Light"/>
              </a:rPr>
              <a:t>Deployment</a:t>
            </a:r>
          </a:p>
          <a:p>
            <a:pPr lvl="1">
              <a:lnSpc>
                <a:spcPct val="100000"/>
              </a:lnSpc>
              <a:buFont typeface="Courier New" panose="02070309020205020404" pitchFamily="49" charset="0"/>
              <a:buChar char="o"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1400" dirty="0">
                <a:latin typeface="Microsoft YaHei Light"/>
              </a:rPr>
              <a:t>Future Work</a:t>
            </a:r>
          </a:p>
        </p:txBody>
      </p:sp>
      <p:sp>
        <p:nvSpPr>
          <p:cNvPr id="493" name="Title 1"/>
          <p:cNvSpPr txBox="1">
            <a:spLocks noGrp="1"/>
          </p:cNvSpPr>
          <p:nvPr>
            <p:ph type="title"/>
          </p:nvPr>
        </p:nvSpPr>
        <p:spPr>
          <a:xfrm>
            <a:off x="751976" y="965081"/>
            <a:ext cx="4872894" cy="579837"/>
          </a:xfrm>
          <a:prstGeom prst="rect">
            <a:avLst/>
          </a:prstGeom>
        </p:spPr>
        <p:txBody>
          <a:bodyPr lIns="45719" tIns="45720" rIns="45719" bIns="45720" anchor="ctr">
            <a:normAutofit/>
          </a:bodyPr>
          <a:lstStyle/>
          <a:p>
            <a:pPr defTabSz="795527">
              <a:defRPr sz="3393">
                <a:solidFill>
                  <a:srgbClr val="383838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pPr>
            <a:r>
              <a:rPr lang="en-US" sz="3350" b="1" dirty="0">
                <a:solidFill>
                  <a:srgbClr val="383838"/>
                </a:solidFill>
                <a:latin typeface="Microsoft YaHei"/>
                <a:ea typeface="Merriweather Sans Regular ExtraBold"/>
                <a:cs typeface="Merriweather Sans Regular ExtraBold"/>
              </a:rPr>
              <a:t>Outline</a:t>
            </a:r>
          </a:p>
        </p:txBody>
      </p:sp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527B033D-58DE-C2AD-9182-2E91C4668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54" y="502466"/>
            <a:ext cx="1934776" cy="1531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87CC85C-9605-11A6-85A7-8A7034F84D95}"/>
              </a:ext>
            </a:extLst>
          </p:cNvPr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id="14" name="Picture 13" descr="Picture 7">
              <a:extLst>
                <a:ext uri="{FF2B5EF4-FFF2-40B4-BE49-F238E27FC236}">
                  <a16:creationId xmlns:a16="http://schemas.microsoft.com/office/drawing/2014/main" id="{73CA5DA9-18E2-6441-B52B-1779AAE59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" name="Picture 14" descr="Picture 9">
              <a:extLst>
                <a:ext uri="{FF2B5EF4-FFF2-40B4-BE49-F238E27FC236}">
                  <a16:creationId xmlns:a16="http://schemas.microsoft.com/office/drawing/2014/main" id="{2432F4F4-2404-927D-ADE3-04176DA31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" name="pasted-movie.png">
              <a:extLst>
                <a:ext uri="{FF2B5EF4-FFF2-40B4-BE49-F238E27FC236}">
                  <a16:creationId xmlns:a16="http://schemas.microsoft.com/office/drawing/2014/main" id="{A19410C1-D3A7-317B-D39E-DA1841D4D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" name="pasted-movie.png">
              <a:extLst>
                <a:ext uri="{FF2B5EF4-FFF2-40B4-BE49-F238E27FC236}">
                  <a16:creationId xmlns:a16="http://schemas.microsoft.com/office/drawing/2014/main" id="{729A8509-CD14-D22C-8BCC-350A11E99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3941" t="19365" r="13941" b="19365"/>
            <a:stretch>
              <a:fillRect/>
            </a:stretch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14:cNvPr>
              <p14:cNvContentPartPr/>
              <p14:nvPr/>
            </p14:nvContentPartPr>
            <p14:xfrm>
              <a:off x="9907437" y="716254"/>
              <a:ext cx="13252" cy="13252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244837" y="53654"/>
                <a:ext cx="1325200" cy="13252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Rectangle">
            <a:extLst>
              <a:ext uri="{FF2B5EF4-FFF2-40B4-BE49-F238E27FC236}">
                <a16:creationId xmlns:a16="http://schemas.microsoft.com/office/drawing/2014/main" id="{6463E1D9-6206-CBC0-0B9A-EEBAB7E390DF}"/>
              </a:ext>
            </a:extLst>
          </p:cNvPr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14:cNvPr>
              <p14:cNvContentPartPr/>
              <p14:nvPr/>
            </p14:nvContentPartPr>
            <p14:xfrm>
              <a:off x="1100137" y="565105"/>
              <a:ext cx="13252" cy="13252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79270" y="517776"/>
                <a:ext cx="450568" cy="106963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Picture 4" descr="Picture 4">
            <a:extLst>
              <a:ext uri="{FF2B5EF4-FFF2-40B4-BE49-F238E27FC236}">
                <a16:creationId xmlns:a16="http://schemas.microsoft.com/office/drawing/2014/main" id="{57D78288-2887-2023-20D7-1695D0D721F5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 l="4040" t="1442" r="5947" b="2065"/>
          <a:stretch>
            <a:fillRect/>
          </a:stretch>
        </p:blipFill>
        <p:spPr>
          <a:xfrm>
            <a:off x="6770205" y="1420775"/>
            <a:ext cx="4919511" cy="49193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0" y="0"/>
                </a:moveTo>
                <a:cubicBezTo>
                  <a:pt x="7322" y="0"/>
                  <a:pt x="4803" y="1005"/>
                  <a:pt x="2882" y="3016"/>
                </a:cubicBezTo>
                <a:cubicBezTo>
                  <a:pt x="-961" y="7037"/>
                  <a:pt x="-961" y="13557"/>
                  <a:pt x="2882" y="17579"/>
                </a:cubicBezTo>
                <a:cubicBezTo>
                  <a:pt x="6724" y="21600"/>
                  <a:pt x="12954" y="21600"/>
                  <a:pt x="16796" y="17579"/>
                </a:cubicBezTo>
                <a:cubicBezTo>
                  <a:pt x="20639" y="13557"/>
                  <a:pt x="20639" y="7037"/>
                  <a:pt x="16796" y="3016"/>
                </a:cubicBezTo>
                <a:cubicBezTo>
                  <a:pt x="14875" y="1005"/>
                  <a:pt x="12358" y="0"/>
                  <a:pt x="9840" y="0"/>
                </a:cubicBezTo>
                <a:close/>
              </a:path>
            </a:pathLst>
          </a:cu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778328290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527B033D-58DE-C2AD-9182-2E91C4668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54" y="502466"/>
            <a:ext cx="1934776" cy="1531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87CC85C-9605-11A6-85A7-8A7034F84D95}"/>
              </a:ext>
            </a:extLst>
          </p:cNvPr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id="14" name="Picture 13" descr="Picture 7">
              <a:extLst>
                <a:ext uri="{FF2B5EF4-FFF2-40B4-BE49-F238E27FC236}">
                  <a16:creationId xmlns:a16="http://schemas.microsoft.com/office/drawing/2014/main" id="{73CA5DA9-18E2-6441-B52B-1779AAE59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" name="Picture 14" descr="Picture 9">
              <a:extLst>
                <a:ext uri="{FF2B5EF4-FFF2-40B4-BE49-F238E27FC236}">
                  <a16:creationId xmlns:a16="http://schemas.microsoft.com/office/drawing/2014/main" id="{2432F4F4-2404-927D-ADE3-04176DA31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" name="pasted-movie.png">
              <a:extLst>
                <a:ext uri="{FF2B5EF4-FFF2-40B4-BE49-F238E27FC236}">
                  <a16:creationId xmlns:a16="http://schemas.microsoft.com/office/drawing/2014/main" id="{A19410C1-D3A7-317B-D39E-DA1841D4D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" name="pasted-movie.png">
              <a:extLst>
                <a:ext uri="{FF2B5EF4-FFF2-40B4-BE49-F238E27FC236}">
                  <a16:creationId xmlns:a16="http://schemas.microsoft.com/office/drawing/2014/main" id="{729A8509-CD14-D22C-8BCC-350A11E99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3941" t="19365" r="13941" b="19365"/>
            <a:stretch>
              <a:fillRect/>
            </a:stretch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14:cNvPr>
              <p14:cNvContentPartPr/>
              <p14:nvPr/>
            </p14:nvContentPartPr>
            <p14:xfrm>
              <a:off x="9907437" y="716254"/>
              <a:ext cx="13252" cy="13252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244837" y="53654"/>
                <a:ext cx="1325200" cy="13252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Rectangle">
            <a:extLst>
              <a:ext uri="{FF2B5EF4-FFF2-40B4-BE49-F238E27FC236}">
                <a16:creationId xmlns:a16="http://schemas.microsoft.com/office/drawing/2014/main" id="{6463E1D9-6206-CBC0-0B9A-EEBAB7E390DF}"/>
              </a:ext>
            </a:extLst>
          </p:cNvPr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14:cNvPr>
              <p14:cNvContentPartPr/>
              <p14:nvPr/>
            </p14:nvContentPartPr>
            <p14:xfrm>
              <a:off x="1100137" y="565105"/>
              <a:ext cx="13252" cy="13252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79270" y="517776"/>
                <a:ext cx="450568" cy="106963"/>
              </a:xfrm>
              <a:prstGeom prst="rect">
                <a:avLst/>
              </a:prstGeom>
            </p:spPr>
          </p:pic>
        </mc:Fallback>
      </mc:AlternateContent>
      <p:sp>
        <p:nvSpPr>
          <p:cNvPr id="3" name="Rectangle">
            <a:extLst>
              <a:ext uri="{FF2B5EF4-FFF2-40B4-BE49-F238E27FC236}">
                <a16:creationId xmlns:a16="http://schemas.microsoft.com/office/drawing/2014/main" id="{A76E722F-F453-1D78-E217-B9D17F108B48}"/>
              </a:ext>
            </a:extLst>
          </p:cNvPr>
          <p:cNvSpPr/>
          <p:nvPr/>
        </p:nvSpPr>
        <p:spPr>
          <a:xfrm>
            <a:off x="407334" y="2031148"/>
            <a:ext cx="10715116" cy="1362402"/>
          </a:xfrm>
          <a:prstGeom prst="rect">
            <a:avLst/>
          </a:prstGeom>
          <a:solidFill>
            <a:srgbClr val="FE2E45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071CC31-E3BB-0CF5-58C7-0CB500F3ECEF}"/>
              </a:ext>
            </a:extLst>
          </p:cNvPr>
          <p:cNvSpPr txBox="1">
            <a:spLocks/>
          </p:cNvSpPr>
          <p:nvPr/>
        </p:nvSpPr>
        <p:spPr>
          <a:xfrm>
            <a:off x="629265" y="2422430"/>
            <a:ext cx="10572656" cy="579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tIns="45720" rIns="45719" bIns="45720" anchor="ctr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defTabSz="795527">
              <a:defRPr sz="3393">
                <a:solidFill>
                  <a:srgbClr val="383838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pPr>
            <a:r>
              <a:rPr lang="en-US" sz="4000" b="1" dirty="0">
                <a:solidFill>
                  <a:schemeClr val="tx1"/>
                </a:solidFill>
                <a:latin typeface="Microsoft YaHei"/>
                <a:ea typeface="Microsoft YaHei"/>
              </a:rPr>
              <a:t>Concept note and Implementation Plan </a:t>
            </a:r>
            <a:endParaRPr lang="en-US" sz="4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8209816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527B033D-58DE-C2AD-9182-2E91C4668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54" y="502466"/>
            <a:ext cx="1934776" cy="1531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87CC85C-9605-11A6-85A7-8A7034F84D95}"/>
              </a:ext>
            </a:extLst>
          </p:cNvPr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id="14" name="Picture 13" descr="Picture 7">
              <a:extLst>
                <a:ext uri="{FF2B5EF4-FFF2-40B4-BE49-F238E27FC236}">
                  <a16:creationId xmlns:a16="http://schemas.microsoft.com/office/drawing/2014/main" id="{73CA5DA9-18E2-6441-B52B-1779AAE59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" name="Picture 14" descr="Picture 9">
              <a:extLst>
                <a:ext uri="{FF2B5EF4-FFF2-40B4-BE49-F238E27FC236}">
                  <a16:creationId xmlns:a16="http://schemas.microsoft.com/office/drawing/2014/main" id="{2432F4F4-2404-927D-ADE3-04176DA31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" name="pasted-movie.png">
              <a:extLst>
                <a:ext uri="{FF2B5EF4-FFF2-40B4-BE49-F238E27FC236}">
                  <a16:creationId xmlns:a16="http://schemas.microsoft.com/office/drawing/2014/main" id="{A19410C1-D3A7-317B-D39E-DA1841D4D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" name="pasted-movie.png">
              <a:extLst>
                <a:ext uri="{FF2B5EF4-FFF2-40B4-BE49-F238E27FC236}">
                  <a16:creationId xmlns:a16="http://schemas.microsoft.com/office/drawing/2014/main" id="{729A8509-CD14-D22C-8BCC-350A11E99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3941" t="19365" r="13941" b="19365"/>
            <a:stretch>
              <a:fillRect/>
            </a:stretch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14:cNvPr>
              <p14:cNvContentPartPr/>
              <p14:nvPr/>
            </p14:nvContentPartPr>
            <p14:xfrm>
              <a:off x="9907437" y="716254"/>
              <a:ext cx="13252" cy="13252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244837" y="53654"/>
                <a:ext cx="1325200" cy="13252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Rectangle">
            <a:extLst>
              <a:ext uri="{FF2B5EF4-FFF2-40B4-BE49-F238E27FC236}">
                <a16:creationId xmlns:a16="http://schemas.microsoft.com/office/drawing/2014/main" id="{6463E1D9-6206-CBC0-0B9A-EEBAB7E390DF}"/>
              </a:ext>
            </a:extLst>
          </p:cNvPr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14:cNvPr>
              <p14:cNvContentPartPr/>
              <p14:nvPr/>
            </p14:nvContentPartPr>
            <p14:xfrm>
              <a:off x="1100137" y="565105"/>
              <a:ext cx="13252" cy="13252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79270" y="517776"/>
                <a:ext cx="450568" cy="106963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itle 1">
            <a:extLst>
              <a:ext uri="{FF2B5EF4-FFF2-40B4-BE49-F238E27FC236}">
                <a16:creationId xmlns:a16="http://schemas.microsoft.com/office/drawing/2014/main" id="{7071CC31-E3BB-0CF5-58C7-0CB500F3ECEF}"/>
              </a:ext>
            </a:extLst>
          </p:cNvPr>
          <p:cNvSpPr txBox="1">
            <a:spLocks/>
          </p:cNvSpPr>
          <p:nvPr/>
        </p:nvSpPr>
        <p:spPr>
          <a:xfrm>
            <a:off x="871348" y="1476679"/>
            <a:ext cx="4872894" cy="579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tIns="45720" rIns="45719" bIns="45720" anchor="ctr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defTabSz="795527" hangingPunct="1">
              <a:defRPr sz="3393">
                <a:solidFill>
                  <a:srgbClr val="383838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pPr>
            <a:r>
              <a:rPr lang="en-US" sz="3350" b="1" dirty="0">
                <a:solidFill>
                  <a:srgbClr val="383838"/>
                </a:solidFill>
                <a:latin typeface="Microsoft YaHei"/>
                <a:ea typeface="Merriweather Sans Regular ExtraBold"/>
                <a:cs typeface="Merriweather Sans Regular ExtraBold"/>
              </a:rPr>
              <a:t>Background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33C98FB-0DE0-A7C6-DB47-733B7ED5E622}"/>
              </a:ext>
            </a:extLst>
          </p:cNvPr>
          <p:cNvSpPr txBox="1">
            <a:spLocks/>
          </p:cNvSpPr>
          <p:nvPr/>
        </p:nvSpPr>
        <p:spPr>
          <a:xfrm>
            <a:off x="751976" y="2249738"/>
            <a:ext cx="10941982" cy="42498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tIns="45720" rIns="45719" bIns="45720" anchor="t">
            <a:normAutofit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marL="0" indent="0" hangingPunct="1"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1800" dirty="0"/>
              <a:t>The project focuses on creating an AI model to forecast energy consumption for households and businesses</a:t>
            </a:r>
            <a:r>
              <a:rPr lang="en-US" sz="1800"/>
              <a:t>. </a:t>
            </a:r>
          </a:p>
          <a:p>
            <a:pPr marL="0" indent="0" hangingPunct="1"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1800"/>
              <a:t>This </a:t>
            </a:r>
            <a:r>
              <a:rPr lang="en-US" sz="1800" dirty="0"/>
              <a:t>solution will help optimize energy usage, reduce wastage, and support sustainable energy systems.</a:t>
            </a:r>
          </a:p>
          <a:p>
            <a:pPr marL="0" indent="0"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endParaRPr lang="en-US" dirty="0">
              <a:latin typeface="Microsoft YaHei Light"/>
              <a:ea typeface="+mj-lt"/>
              <a:cs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78563304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527B033D-58DE-C2AD-9182-2E91C4668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54" y="502466"/>
            <a:ext cx="1934776" cy="1531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87CC85C-9605-11A6-85A7-8A7034F84D95}"/>
              </a:ext>
            </a:extLst>
          </p:cNvPr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id="14" name="Picture 13" descr="Picture 7">
              <a:extLst>
                <a:ext uri="{FF2B5EF4-FFF2-40B4-BE49-F238E27FC236}">
                  <a16:creationId xmlns:a16="http://schemas.microsoft.com/office/drawing/2014/main" id="{73CA5DA9-18E2-6441-B52B-1779AAE59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" name="Picture 14" descr="Picture 9">
              <a:extLst>
                <a:ext uri="{FF2B5EF4-FFF2-40B4-BE49-F238E27FC236}">
                  <a16:creationId xmlns:a16="http://schemas.microsoft.com/office/drawing/2014/main" id="{2432F4F4-2404-927D-ADE3-04176DA31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" name="pasted-movie.png">
              <a:extLst>
                <a:ext uri="{FF2B5EF4-FFF2-40B4-BE49-F238E27FC236}">
                  <a16:creationId xmlns:a16="http://schemas.microsoft.com/office/drawing/2014/main" id="{A19410C1-D3A7-317B-D39E-DA1841D4D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" name="pasted-movie.png">
              <a:extLst>
                <a:ext uri="{FF2B5EF4-FFF2-40B4-BE49-F238E27FC236}">
                  <a16:creationId xmlns:a16="http://schemas.microsoft.com/office/drawing/2014/main" id="{729A8509-CD14-D22C-8BCC-350A11E99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3941" t="19365" r="13941" b="19365"/>
            <a:stretch>
              <a:fillRect/>
            </a:stretch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14:cNvPr>
              <p14:cNvContentPartPr/>
              <p14:nvPr/>
            </p14:nvContentPartPr>
            <p14:xfrm>
              <a:off x="9907437" y="716254"/>
              <a:ext cx="13252" cy="13252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244837" y="53654"/>
                <a:ext cx="1325200" cy="13252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Rectangle">
            <a:extLst>
              <a:ext uri="{FF2B5EF4-FFF2-40B4-BE49-F238E27FC236}">
                <a16:creationId xmlns:a16="http://schemas.microsoft.com/office/drawing/2014/main" id="{6463E1D9-6206-CBC0-0B9A-EEBAB7E390DF}"/>
              </a:ext>
            </a:extLst>
          </p:cNvPr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14:cNvPr>
              <p14:cNvContentPartPr/>
              <p14:nvPr/>
            </p14:nvContentPartPr>
            <p14:xfrm>
              <a:off x="1100137" y="565105"/>
              <a:ext cx="13252" cy="13252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79270" y="517776"/>
                <a:ext cx="450568" cy="106963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itle 1">
            <a:extLst>
              <a:ext uri="{FF2B5EF4-FFF2-40B4-BE49-F238E27FC236}">
                <a16:creationId xmlns:a16="http://schemas.microsoft.com/office/drawing/2014/main" id="{7071CC31-E3BB-0CF5-58C7-0CB500F3ECEF}"/>
              </a:ext>
            </a:extLst>
          </p:cNvPr>
          <p:cNvSpPr txBox="1">
            <a:spLocks/>
          </p:cNvSpPr>
          <p:nvPr/>
        </p:nvSpPr>
        <p:spPr>
          <a:xfrm>
            <a:off x="871348" y="1476679"/>
            <a:ext cx="4872894" cy="579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tIns="45720" rIns="45719" bIns="45720" anchor="ctr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defTabSz="795527" hangingPunct="1">
              <a:defRPr sz="3393">
                <a:solidFill>
                  <a:srgbClr val="383838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pPr>
            <a:r>
              <a:rPr lang="en-US" sz="3350" b="1" dirty="0">
                <a:solidFill>
                  <a:srgbClr val="383838"/>
                </a:solidFill>
                <a:latin typeface="Microsoft YaHei"/>
                <a:ea typeface="Merriweather Sans Regular ExtraBold"/>
                <a:cs typeface="Merriweather Sans Regular ExtraBold"/>
              </a:rPr>
              <a:t>Objectives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33C98FB-0DE0-A7C6-DB47-733B7ED5E622}"/>
              </a:ext>
            </a:extLst>
          </p:cNvPr>
          <p:cNvSpPr txBox="1">
            <a:spLocks/>
          </p:cNvSpPr>
          <p:nvPr/>
        </p:nvSpPr>
        <p:spPr>
          <a:xfrm>
            <a:off x="751976" y="2249738"/>
            <a:ext cx="10941982" cy="42498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tIns="45720" rIns="45719" bIns="45720" anchor="t">
            <a:normAutofit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r>
              <a:rPr lang="en-US" sz="2000" dirty="0">
                <a:solidFill>
                  <a:schemeClr val="bg1"/>
                </a:solidFill>
              </a:rPr>
              <a:t>- Forecast energy consumption.</a:t>
            </a:r>
          </a:p>
          <a:p>
            <a:r>
              <a:rPr lang="en-US" sz="2000" dirty="0">
                <a:solidFill>
                  <a:schemeClr val="bg1"/>
                </a:solidFill>
              </a:rPr>
              <a:t>- Balance supply and demand.</a:t>
            </a:r>
          </a:p>
          <a:p>
            <a:r>
              <a:rPr lang="en-US" sz="2000" dirty="0">
                <a:solidFill>
                  <a:schemeClr val="bg1"/>
                </a:solidFill>
              </a:rPr>
              <a:t>- Promote sustainability.</a:t>
            </a:r>
          </a:p>
          <a:p>
            <a:pPr marL="0" indent="0" hangingPunct="1"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endParaRPr lang="en-US" dirty="0">
              <a:latin typeface="Microsoft YaHei Light"/>
              <a:ea typeface="+mj-lt"/>
              <a:cs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24159311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527B033D-58DE-C2AD-9182-2E91C4668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54" y="502466"/>
            <a:ext cx="1934776" cy="1531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87CC85C-9605-11A6-85A7-8A7034F84D95}"/>
              </a:ext>
            </a:extLst>
          </p:cNvPr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id="14" name="Picture 13" descr="Picture 7">
              <a:extLst>
                <a:ext uri="{FF2B5EF4-FFF2-40B4-BE49-F238E27FC236}">
                  <a16:creationId xmlns:a16="http://schemas.microsoft.com/office/drawing/2014/main" id="{73CA5DA9-18E2-6441-B52B-1779AAE59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" name="Picture 14" descr="Picture 9">
              <a:extLst>
                <a:ext uri="{FF2B5EF4-FFF2-40B4-BE49-F238E27FC236}">
                  <a16:creationId xmlns:a16="http://schemas.microsoft.com/office/drawing/2014/main" id="{2432F4F4-2404-927D-ADE3-04176DA31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" name="pasted-movie.png">
              <a:extLst>
                <a:ext uri="{FF2B5EF4-FFF2-40B4-BE49-F238E27FC236}">
                  <a16:creationId xmlns:a16="http://schemas.microsoft.com/office/drawing/2014/main" id="{A19410C1-D3A7-317B-D39E-DA1841D4D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" name="pasted-movie.png">
              <a:extLst>
                <a:ext uri="{FF2B5EF4-FFF2-40B4-BE49-F238E27FC236}">
                  <a16:creationId xmlns:a16="http://schemas.microsoft.com/office/drawing/2014/main" id="{729A8509-CD14-D22C-8BCC-350A11E99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3941" t="19365" r="13941" b="19365"/>
            <a:stretch>
              <a:fillRect/>
            </a:stretch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14:cNvPr>
              <p14:cNvContentPartPr/>
              <p14:nvPr/>
            </p14:nvContentPartPr>
            <p14:xfrm>
              <a:off x="9907437" y="716254"/>
              <a:ext cx="13252" cy="13252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244837" y="53654"/>
                <a:ext cx="1325200" cy="13252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Rectangle">
            <a:extLst>
              <a:ext uri="{FF2B5EF4-FFF2-40B4-BE49-F238E27FC236}">
                <a16:creationId xmlns:a16="http://schemas.microsoft.com/office/drawing/2014/main" id="{6463E1D9-6206-CBC0-0B9A-EEBAB7E390DF}"/>
              </a:ext>
            </a:extLst>
          </p:cNvPr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14:cNvPr>
              <p14:cNvContentPartPr/>
              <p14:nvPr/>
            </p14:nvContentPartPr>
            <p14:xfrm>
              <a:off x="1100137" y="565105"/>
              <a:ext cx="13252" cy="13252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79270" y="517776"/>
                <a:ext cx="450568" cy="106963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itle 1">
            <a:extLst>
              <a:ext uri="{FF2B5EF4-FFF2-40B4-BE49-F238E27FC236}">
                <a16:creationId xmlns:a16="http://schemas.microsoft.com/office/drawing/2014/main" id="{7071CC31-E3BB-0CF5-58C7-0CB500F3ECEF}"/>
              </a:ext>
            </a:extLst>
          </p:cNvPr>
          <p:cNvSpPr txBox="1">
            <a:spLocks/>
          </p:cNvSpPr>
          <p:nvPr/>
        </p:nvSpPr>
        <p:spPr>
          <a:xfrm>
            <a:off x="871348" y="1476679"/>
            <a:ext cx="4872894" cy="579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tIns="45720" rIns="45719" bIns="45720" anchor="ctr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defTabSz="795527" hangingPunct="1">
              <a:defRPr sz="3393">
                <a:solidFill>
                  <a:srgbClr val="383838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pPr>
            <a:r>
              <a:rPr lang="en-US" sz="3350" b="1">
                <a:solidFill>
                  <a:srgbClr val="383838"/>
                </a:solidFill>
                <a:latin typeface="Microsoft YaHei"/>
                <a:ea typeface="Merriweather Sans Regular ExtraBold"/>
                <a:cs typeface="Merriweather Sans Regular ExtraBold"/>
              </a:rPr>
              <a:t>SDG Relation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671255BA-15EE-15A3-4EFD-5B96230312AB}"/>
              </a:ext>
            </a:extLst>
          </p:cNvPr>
          <p:cNvSpPr txBox="1">
            <a:spLocks/>
          </p:cNvSpPr>
          <p:nvPr/>
        </p:nvSpPr>
        <p:spPr>
          <a:xfrm>
            <a:off x="751976" y="2249738"/>
            <a:ext cx="4845982" cy="13185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tIns="45720" rIns="45719" bIns="45720" anchor="ctr">
            <a:normAutofit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r>
              <a:rPr lang="en-US" sz="2000" dirty="0">
                <a:solidFill>
                  <a:schemeClr val="bg1"/>
                </a:solidFill>
              </a:rPr>
              <a:t>- SDG 7: Affordable and Clean Energy</a:t>
            </a:r>
          </a:p>
          <a:p>
            <a:r>
              <a:rPr lang="en-US" sz="2000" dirty="0">
                <a:solidFill>
                  <a:schemeClr val="bg1"/>
                </a:solidFill>
              </a:rPr>
              <a:t>- SDG 13: Climate Action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237921B-7F14-076A-E2CF-079D6214588E}"/>
              </a:ext>
            </a:extLst>
          </p:cNvPr>
          <p:cNvSpPr/>
          <p:nvPr/>
        </p:nvSpPr>
        <p:spPr>
          <a:xfrm>
            <a:off x="6802581" y="3158239"/>
            <a:ext cx="4061361" cy="369330"/>
          </a:xfrm>
          <a:prstGeom prst="rec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FF0000"/>
                </a:solidFill>
              </a:rPr>
              <a:t>Add your SDG image here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1C1791-37CF-0747-A3ED-D595456C487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0769" y="2503714"/>
            <a:ext cx="4103173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242315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527B033D-58DE-C2AD-9182-2E91C4668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54" y="502466"/>
            <a:ext cx="1934776" cy="1531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87CC85C-9605-11A6-85A7-8A7034F84D95}"/>
              </a:ext>
            </a:extLst>
          </p:cNvPr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id="14" name="Picture 13" descr="Picture 7">
              <a:extLst>
                <a:ext uri="{FF2B5EF4-FFF2-40B4-BE49-F238E27FC236}">
                  <a16:creationId xmlns:a16="http://schemas.microsoft.com/office/drawing/2014/main" id="{73CA5DA9-18E2-6441-B52B-1779AAE59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" name="Picture 14" descr="Picture 9">
              <a:extLst>
                <a:ext uri="{FF2B5EF4-FFF2-40B4-BE49-F238E27FC236}">
                  <a16:creationId xmlns:a16="http://schemas.microsoft.com/office/drawing/2014/main" id="{2432F4F4-2404-927D-ADE3-04176DA31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" name="pasted-movie.png">
              <a:extLst>
                <a:ext uri="{FF2B5EF4-FFF2-40B4-BE49-F238E27FC236}">
                  <a16:creationId xmlns:a16="http://schemas.microsoft.com/office/drawing/2014/main" id="{A19410C1-D3A7-317B-D39E-DA1841D4D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" name="pasted-movie.png">
              <a:extLst>
                <a:ext uri="{FF2B5EF4-FFF2-40B4-BE49-F238E27FC236}">
                  <a16:creationId xmlns:a16="http://schemas.microsoft.com/office/drawing/2014/main" id="{729A8509-CD14-D22C-8BCC-350A11E99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3941" t="19365" r="13941" b="19365"/>
            <a:stretch>
              <a:fillRect/>
            </a:stretch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14:cNvPr>
              <p14:cNvContentPartPr/>
              <p14:nvPr/>
            </p14:nvContentPartPr>
            <p14:xfrm>
              <a:off x="9907437" y="716254"/>
              <a:ext cx="13252" cy="13252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244837" y="53654"/>
                <a:ext cx="1325200" cy="13252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Rectangle">
            <a:extLst>
              <a:ext uri="{FF2B5EF4-FFF2-40B4-BE49-F238E27FC236}">
                <a16:creationId xmlns:a16="http://schemas.microsoft.com/office/drawing/2014/main" id="{6463E1D9-6206-CBC0-0B9A-EEBAB7E390DF}"/>
              </a:ext>
            </a:extLst>
          </p:cNvPr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14:cNvPr>
              <p14:cNvContentPartPr/>
              <p14:nvPr/>
            </p14:nvContentPartPr>
            <p14:xfrm>
              <a:off x="1100137" y="565105"/>
              <a:ext cx="13252" cy="13252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79270" y="517776"/>
                <a:ext cx="450568" cy="106963"/>
              </a:xfrm>
              <a:prstGeom prst="rect">
                <a:avLst/>
              </a:prstGeom>
            </p:spPr>
          </p:pic>
        </mc:Fallback>
      </mc:AlternateContent>
      <p:sp>
        <p:nvSpPr>
          <p:cNvPr id="3" name="Rectangle">
            <a:extLst>
              <a:ext uri="{FF2B5EF4-FFF2-40B4-BE49-F238E27FC236}">
                <a16:creationId xmlns:a16="http://schemas.microsoft.com/office/drawing/2014/main" id="{A76E722F-F453-1D78-E217-B9D17F108B48}"/>
              </a:ext>
            </a:extLst>
          </p:cNvPr>
          <p:cNvSpPr/>
          <p:nvPr/>
        </p:nvSpPr>
        <p:spPr>
          <a:xfrm>
            <a:off x="407334" y="2031148"/>
            <a:ext cx="10715116" cy="1362402"/>
          </a:xfrm>
          <a:prstGeom prst="rect">
            <a:avLst/>
          </a:prstGeom>
          <a:solidFill>
            <a:srgbClr val="FE2E45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071CC31-E3BB-0CF5-58C7-0CB500F3ECEF}"/>
              </a:ext>
            </a:extLst>
          </p:cNvPr>
          <p:cNvSpPr txBox="1">
            <a:spLocks/>
          </p:cNvSpPr>
          <p:nvPr/>
        </p:nvSpPr>
        <p:spPr>
          <a:xfrm>
            <a:off x="629265" y="2422430"/>
            <a:ext cx="10572656" cy="579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tIns="45720" rIns="45719" bIns="45720" anchor="ctr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defTabSz="795527">
              <a:defRPr sz="3393">
                <a:solidFill>
                  <a:srgbClr val="383838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pPr>
            <a:r>
              <a:rPr lang="en-US" sz="4000" b="1" dirty="0">
                <a:solidFill>
                  <a:schemeClr val="tx1"/>
                </a:solidFill>
                <a:latin typeface="Microsoft YaHei"/>
                <a:ea typeface="Microsoft YaHei"/>
              </a:rPr>
              <a:t>Data</a:t>
            </a:r>
            <a:endParaRPr lang="en-US" sz="4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5824357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527B033D-58DE-C2AD-9182-2E91C4668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54" y="502466"/>
            <a:ext cx="1934776" cy="1531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87CC85C-9605-11A6-85A7-8A7034F84D95}"/>
              </a:ext>
            </a:extLst>
          </p:cNvPr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id="14" name="Picture 13" descr="Picture 7">
              <a:extLst>
                <a:ext uri="{FF2B5EF4-FFF2-40B4-BE49-F238E27FC236}">
                  <a16:creationId xmlns:a16="http://schemas.microsoft.com/office/drawing/2014/main" id="{73CA5DA9-18E2-6441-B52B-1779AAE59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" name="Picture 14" descr="Picture 9">
              <a:extLst>
                <a:ext uri="{FF2B5EF4-FFF2-40B4-BE49-F238E27FC236}">
                  <a16:creationId xmlns:a16="http://schemas.microsoft.com/office/drawing/2014/main" id="{2432F4F4-2404-927D-ADE3-04176DA31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" name="pasted-movie.png">
              <a:extLst>
                <a:ext uri="{FF2B5EF4-FFF2-40B4-BE49-F238E27FC236}">
                  <a16:creationId xmlns:a16="http://schemas.microsoft.com/office/drawing/2014/main" id="{A19410C1-D3A7-317B-D39E-DA1841D4D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" name="pasted-movie.png">
              <a:extLst>
                <a:ext uri="{FF2B5EF4-FFF2-40B4-BE49-F238E27FC236}">
                  <a16:creationId xmlns:a16="http://schemas.microsoft.com/office/drawing/2014/main" id="{729A8509-CD14-D22C-8BCC-350A11E99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3941" t="19365" r="13941" b="19365"/>
            <a:stretch>
              <a:fillRect/>
            </a:stretch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14:cNvPr>
              <p14:cNvContentPartPr/>
              <p14:nvPr/>
            </p14:nvContentPartPr>
            <p14:xfrm>
              <a:off x="9907437" y="716254"/>
              <a:ext cx="13252" cy="13252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244837" y="53654"/>
                <a:ext cx="1325200" cy="13252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Rectangle">
            <a:extLst>
              <a:ext uri="{FF2B5EF4-FFF2-40B4-BE49-F238E27FC236}">
                <a16:creationId xmlns:a16="http://schemas.microsoft.com/office/drawing/2014/main" id="{6463E1D9-6206-CBC0-0B9A-EEBAB7E390DF}"/>
              </a:ext>
            </a:extLst>
          </p:cNvPr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14:cNvPr>
              <p14:cNvContentPartPr/>
              <p14:nvPr/>
            </p14:nvContentPartPr>
            <p14:xfrm>
              <a:off x="1100137" y="565105"/>
              <a:ext cx="13252" cy="13252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79270" y="517776"/>
                <a:ext cx="450568" cy="106963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itle 1">
            <a:extLst>
              <a:ext uri="{FF2B5EF4-FFF2-40B4-BE49-F238E27FC236}">
                <a16:creationId xmlns:a16="http://schemas.microsoft.com/office/drawing/2014/main" id="{7071CC31-E3BB-0CF5-58C7-0CB500F3ECEF}"/>
              </a:ext>
            </a:extLst>
          </p:cNvPr>
          <p:cNvSpPr txBox="1">
            <a:spLocks/>
          </p:cNvSpPr>
          <p:nvPr/>
        </p:nvSpPr>
        <p:spPr>
          <a:xfrm>
            <a:off x="871348" y="1476679"/>
            <a:ext cx="4872894" cy="579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tIns="45720" rIns="45719" bIns="45720" anchor="ctr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defTabSz="795527" hangingPunct="1">
              <a:defRPr sz="3393">
                <a:solidFill>
                  <a:srgbClr val="383838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pPr>
            <a:r>
              <a:rPr lang="en-US" sz="3350" b="1" dirty="0">
                <a:solidFill>
                  <a:srgbClr val="383838"/>
                </a:solidFill>
                <a:latin typeface="Microsoft YaHei"/>
                <a:ea typeface="Merriweather Sans Regular ExtraBold"/>
                <a:cs typeface="Merriweather Sans Regular ExtraBold"/>
              </a:rPr>
              <a:t>Data Collection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33C98FB-0DE0-A7C6-DB47-733B7ED5E622}"/>
              </a:ext>
            </a:extLst>
          </p:cNvPr>
          <p:cNvSpPr txBox="1">
            <a:spLocks/>
          </p:cNvSpPr>
          <p:nvPr/>
        </p:nvSpPr>
        <p:spPr>
          <a:xfrm>
            <a:off x="751976" y="2249738"/>
            <a:ext cx="10941982" cy="42498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tIns="45720" rIns="45719" bIns="45720" anchor="t">
            <a:normAutofit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r>
              <a:rPr lang="en-US" sz="2000" dirty="0">
                <a:solidFill>
                  <a:schemeClr val="bg1"/>
                </a:solidFill>
              </a:rPr>
              <a:t>- Public datasets (Open Power System Data).</a:t>
            </a:r>
          </a:p>
        </p:txBody>
      </p:sp>
    </p:spTree>
    <p:extLst>
      <p:ext uri="{BB962C8B-B14F-4D97-AF65-F5344CB8AC3E}">
        <p14:creationId xmlns:p14="http://schemas.microsoft.com/office/powerpoint/2010/main" val="2835199238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527B033D-58DE-C2AD-9182-2E91C4668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54" y="502466"/>
            <a:ext cx="1934776" cy="1531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87CC85C-9605-11A6-85A7-8A7034F84D95}"/>
              </a:ext>
            </a:extLst>
          </p:cNvPr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id="14" name="Picture 13" descr="Picture 7">
              <a:extLst>
                <a:ext uri="{FF2B5EF4-FFF2-40B4-BE49-F238E27FC236}">
                  <a16:creationId xmlns:a16="http://schemas.microsoft.com/office/drawing/2014/main" id="{73CA5DA9-18E2-6441-B52B-1779AAE59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" name="Picture 14" descr="Picture 9">
              <a:extLst>
                <a:ext uri="{FF2B5EF4-FFF2-40B4-BE49-F238E27FC236}">
                  <a16:creationId xmlns:a16="http://schemas.microsoft.com/office/drawing/2014/main" id="{2432F4F4-2404-927D-ADE3-04176DA31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" name="pasted-movie.png">
              <a:extLst>
                <a:ext uri="{FF2B5EF4-FFF2-40B4-BE49-F238E27FC236}">
                  <a16:creationId xmlns:a16="http://schemas.microsoft.com/office/drawing/2014/main" id="{A19410C1-D3A7-317B-D39E-DA1841D4D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" name="pasted-movie.png">
              <a:extLst>
                <a:ext uri="{FF2B5EF4-FFF2-40B4-BE49-F238E27FC236}">
                  <a16:creationId xmlns:a16="http://schemas.microsoft.com/office/drawing/2014/main" id="{729A8509-CD14-D22C-8BCC-350A11E99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3941" t="19365" r="13941" b="19365"/>
            <a:stretch>
              <a:fillRect/>
            </a:stretch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14:cNvPr>
              <p14:cNvContentPartPr/>
              <p14:nvPr/>
            </p14:nvContentPartPr>
            <p14:xfrm>
              <a:off x="9907437" y="716254"/>
              <a:ext cx="13252" cy="13252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244837" y="53654"/>
                <a:ext cx="1325200" cy="13252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Rectangle">
            <a:extLst>
              <a:ext uri="{FF2B5EF4-FFF2-40B4-BE49-F238E27FC236}">
                <a16:creationId xmlns:a16="http://schemas.microsoft.com/office/drawing/2014/main" id="{6463E1D9-6206-CBC0-0B9A-EEBAB7E390DF}"/>
              </a:ext>
            </a:extLst>
          </p:cNvPr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14:cNvPr>
              <p14:cNvContentPartPr/>
              <p14:nvPr/>
            </p14:nvContentPartPr>
            <p14:xfrm>
              <a:off x="1100137" y="565105"/>
              <a:ext cx="13252" cy="13252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79270" y="517776"/>
                <a:ext cx="450568" cy="106963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itle 1">
            <a:extLst>
              <a:ext uri="{FF2B5EF4-FFF2-40B4-BE49-F238E27FC236}">
                <a16:creationId xmlns:a16="http://schemas.microsoft.com/office/drawing/2014/main" id="{7071CC31-E3BB-0CF5-58C7-0CB500F3ECEF}"/>
              </a:ext>
            </a:extLst>
          </p:cNvPr>
          <p:cNvSpPr txBox="1">
            <a:spLocks/>
          </p:cNvSpPr>
          <p:nvPr/>
        </p:nvSpPr>
        <p:spPr>
          <a:xfrm>
            <a:off x="871348" y="1476679"/>
            <a:ext cx="11349893" cy="579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tIns="45720" rIns="45719" bIns="45720" anchor="ctr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defTabSz="795527">
              <a:defRPr sz="3393">
                <a:solidFill>
                  <a:srgbClr val="383838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pPr>
            <a:r>
              <a:rPr lang="en-US" sz="3350" b="1" dirty="0">
                <a:solidFill>
                  <a:srgbClr val="383838"/>
                </a:solidFill>
                <a:latin typeface="Microsoft YaHei"/>
                <a:ea typeface="Microsoft YaHei"/>
              </a:rPr>
              <a:t>Exploratory Data Analysis and Feature Engineering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33C98FB-0DE0-A7C6-DB47-733B7ED5E622}"/>
              </a:ext>
            </a:extLst>
          </p:cNvPr>
          <p:cNvSpPr txBox="1">
            <a:spLocks/>
          </p:cNvSpPr>
          <p:nvPr/>
        </p:nvSpPr>
        <p:spPr>
          <a:xfrm>
            <a:off x="751976" y="2249738"/>
            <a:ext cx="10941982" cy="42498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tIns="45720" rIns="45719" bIns="45720" anchor="t">
            <a:normAutofit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r>
              <a:rPr lang="en-US" sz="2000" dirty="0">
                <a:solidFill>
                  <a:schemeClr val="bg1"/>
                </a:solidFill>
              </a:rPr>
              <a:t>- Missing value handling.</a:t>
            </a:r>
          </a:p>
          <a:p>
            <a:r>
              <a:rPr lang="en-US" sz="2000" dirty="0">
                <a:solidFill>
                  <a:schemeClr val="bg1"/>
                </a:solidFill>
              </a:rPr>
              <a:t>- Feature engineering.</a:t>
            </a:r>
          </a:p>
          <a:p>
            <a:r>
              <a:rPr lang="en-US" sz="2000" dirty="0">
                <a:solidFill>
                  <a:schemeClr val="bg1"/>
                </a:solidFill>
              </a:rPr>
              <a:t>- Data normalization (</a:t>
            </a:r>
            <a:r>
              <a:rPr lang="en-US" sz="2000" dirty="0" err="1">
                <a:solidFill>
                  <a:schemeClr val="bg1"/>
                </a:solidFill>
              </a:rPr>
              <a:t>MinMaxScaler</a:t>
            </a:r>
            <a:r>
              <a:rPr lang="en-US" sz="2000" dirty="0">
                <a:solidFill>
                  <a:schemeClr val="bg1"/>
                </a:solidFill>
              </a:rPr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1504947697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frontiertech">
  <a:themeElements>
    <a:clrScheme name="frontiertech">
      <a:dk1>
        <a:srgbClr val="2B2551"/>
      </a:dk1>
      <a:lt1>
        <a:srgbClr val="FEFFFE"/>
      </a:lt1>
      <a:dk2>
        <a:srgbClr val="A7A7A7"/>
      </a:dk2>
      <a:lt2>
        <a:srgbClr val="535353"/>
      </a:lt2>
      <a:accent1>
        <a:srgbClr val="FEC736"/>
      </a:accent1>
      <a:accent2>
        <a:srgbClr val="4CA2A9"/>
      </a:accent2>
      <a:accent3>
        <a:srgbClr val="5E73AC"/>
      </a:accent3>
      <a:accent4>
        <a:srgbClr val="B68A29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frontiertech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frontiertech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FEFFFE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FEFFFE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frontiertech">
  <a:themeElements>
    <a:clrScheme name="frontiertech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EC736"/>
      </a:accent1>
      <a:accent2>
        <a:srgbClr val="4CA2A9"/>
      </a:accent2>
      <a:accent3>
        <a:srgbClr val="5E73AC"/>
      </a:accent3>
      <a:accent4>
        <a:srgbClr val="B68A29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frontiertech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frontiertech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FEFFFE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FEFFFE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E9A02BA3BD6C54284F20B51199E6706" ma:contentTypeVersion="16" ma:contentTypeDescription="Create a new document." ma:contentTypeScope="" ma:versionID="50db4ba235eabe6491ab7857e29c0882">
  <xsd:schema xmlns:xsd="http://www.w3.org/2001/XMLSchema" xmlns:xs="http://www.w3.org/2001/XMLSchema" xmlns:p="http://schemas.microsoft.com/office/2006/metadata/properties" xmlns:ns2="6259e846-8b77-4076-b7b3-191dee427045" xmlns:ns3="97847797-b717-4ffb-b5fd-2a237f853cda" targetNamespace="http://schemas.microsoft.com/office/2006/metadata/properties" ma:root="true" ma:fieldsID="bdc0650e2d63736d94805c8d3699dd99" ns2:_="" ns3:_="">
    <xsd:import namespace="6259e846-8b77-4076-b7b3-191dee427045"/>
    <xsd:import namespace="97847797-b717-4ffb-b5fd-2a237f853cd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  <xsd:element ref="ns2:MediaServiceSearchProperties" minOccurs="0"/>
                <xsd:element ref="ns2:_Flow_SignoffStatus" minOccurs="0"/>
                <xsd:element ref="ns2: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259e846-8b77-4076-b7b3-191dee42704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2" nillable="true" ma:taxonomy="true" ma:internalName="lcf76f155ced4ddcb4097134ff3c332f" ma:taxonomyFieldName="MediaServiceImageTags" ma:displayName="Image Tags" ma:readOnly="false" ma:fieldId="{5cf76f15-5ced-4ddc-b409-7134ff3c332f}" ma:taxonomyMulti="true" ma:sspId="f8ebb0a5-c57d-4c3a-bec7-8a38252dd05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9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  <xsd:element name="MediaServiceSearchProperties" ma:index="2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_Flow_SignoffStatus" ma:index="22" nillable="true" ma:displayName="Sign-off status" ma:internalName="Sign_x002d_off_x0020_status">
      <xsd:simpleType>
        <xsd:restriction base="dms:Text"/>
      </xsd:simpleType>
    </xsd:element>
    <xsd:element name="Time" ma:index="23" nillable="true" ma:displayName="Time" ma:format="DateOnly" ma:indexed="true" ma:internalName="Tim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7847797-b717-4ffb-b5fd-2a237f853cda" elementFormDefault="qualified">
    <xsd:import namespace="http://schemas.microsoft.com/office/2006/documentManagement/types"/>
    <xsd:import namespace="http://schemas.microsoft.com/office/infopath/2007/PartnerControls"/>
    <xsd:element name="TaxCatchAll" ma:index="13" nillable="true" ma:displayName="Taxonomy Catch All Column" ma:hidden="true" ma:list="{c1c6c02b-ebe2-4c4d-aa1a-1071032b151f}" ma:internalName="TaxCatchAll" ma:showField="CatchAllData" ma:web="97847797-b717-4ffb-b5fd-2a237f853cd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97847797-b717-4ffb-b5fd-2a237f853cda" xsi:nil="true"/>
    <_Flow_SignoffStatus xmlns="6259e846-8b77-4076-b7b3-191dee427045" xsi:nil="true"/>
    <lcf76f155ced4ddcb4097134ff3c332f xmlns="6259e846-8b77-4076-b7b3-191dee427045">
      <Terms xmlns="http://schemas.microsoft.com/office/infopath/2007/PartnerControls"/>
    </lcf76f155ced4ddcb4097134ff3c332f>
    <Time xmlns="6259e846-8b77-4076-b7b3-191dee42704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9D364B0-78B0-476C-8AE4-D55ADBE15DF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259e846-8b77-4076-b7b3-191dee427045"/>
    <ds:schemaRef ds:uri="97847797-b717-4ffb-b5fd-2a237f853cd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22449C5-8A7C-4DDF-8BBD-9834F5F8D2B3}">
  <ds:schemaRefs>
    <ds:schemaRef ds:uri="http://purl.org/dc/terms/"/>
    <ds:schemaRef ds:uri="http://schemas.microsoft.com/office/2006/metadata/properties"/>
    <ds:schemaRef ds:uri="http://www.w3.org/XML/1998/namespace"/>
    <ds:schemaRef ds:uri="97847797-b717-4ffb-b5fd-2a237f853cd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6259e846-8b77-4076-b7b3-191dee427045"/>
    <ds:schemaRef ds:uri="http://purl.org/dc/elements/1.1/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E2FFB1A3-86F8-4D83-B399-9B6D5E293CE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149</TotalTime>
  <Words>922</Words>
  <Application>Microsoft Office PowerPoint</Application>
  <PresentationFormat>Grand écran</PresentationFormat>
  <Paragraphs>96</Paragraphs>
  <Slides>19</Slides>
  <Notes>17</Notes>
  <HiddenSlides>0</HiddenSlides>
  <MMClips>0</MMClips>
  <ScaleCrop>false</ScaleCrop>
  <HeadingPairs>
    <vt:vector size="6" baseType="variant">
      <vt:variant>
        <vt:lpstr>Polices utilisées</vt:lpstr>
      </vt:variant>
      <vt:variant>
        <vt:i4>10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19</vt:i4>
      </vt:variant>
    </vt:vector>
  </HeadingPairs>
  <TitlesOfParts>
    <vt:vector size="30" baseType="lpstr">
      <vt:lpstr>Microsoft YaHei</vt:lpstr>
      <vt:lpstr>Microsoft YaHei Light</vt:lpstr>
      <vt:lpstr>Arial</vt:lpstr>
      <vt:lpstr>Calibri</vt:lpstr>
      <vt:lpstr>Calibri Light</vt:lpstr>
      <vt:lpstr>Courier New</vt:lpstr>
      <vt:lpstr>Garamond</vt:lpstr>
      <vt:lpstr>Helvetica Neue Thin</vt:lpstr>
      <vt:lpstr>Merriweather Sans Light</vt:lpstr>
      <vt:lpstr>Merriweather Sans Regular</vt:lpstr>
      <vt:lpstr>frontiertech</vt:lpstr>
      <vt:lpstr>Présentation PowerPoint</vt:lpstr>
      <vt:lpstr>Outline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Edene Vasco Bendane</dc:creator>
  <cp:lastModifiedBy>Yann Boris OUEDRAOGO</cp:lastModifiedBy>
  <cp:revision>28</cp:revision>
  <dcterms:modified xsi:type="dcterms:W3CDTF">2025-01-17T15:08:25Z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0x0101007E9A02BA3BD6C54284F20B51199E6706</vt:lpwstr>
  </property>
  <property fmtid="{D5CDD505-2E9C-101B-9397-08002B2CF9AE}" pid="3" name="MediaServiceImageTags">
    <vt:lpwstr/>
  </property>
  <property fmtid="{D5CDD505-2E9C-101B-9397-08002B2CF9AE}" pid="4" name="Order">
    <vt:r8>381800</vt:r8>
  </property>
  <property fmtid="{D5CDD505-2E9C-101B-9397-08002B2CF9AE}" pid="5" name="xd_Signature">
    <vt:bool>false</vt:bool>
  </property>
  <property fmtid="{D5CDD505-2E9C-101B-9397-08002B2CF9AE}" pid="6" name="xd_ProgID">
    <vt:lpwstr/>
  </property>
  <property fmtid="{D5CDD505-2E9C-101B-9397-08002B2CF9AE}" pid="7" name="_SourceUrl">
    <vt:lpwstr/>
  </property>
  <property fmtid="{D5CDD505-2E9C-101B-9397-08002B2CF9AE}" pid="8" name="_SharedFileIndex">
    <vt:lpwstr/>
  </property>
  <property fmtid="{D5CDD505-2E9C-101B-9397-08002B2CF9AE}" pid="9" name="ComplianceAssetId">
    <vt:lpwstr/>
  </property>
  <property fmtid="{D5CDD505-2E9C-101B-9397-08002B2CF9AE}" pid="10" name="TemplateUrl">
    <vt:lpwstr/>
  </property>
  <property fmtid="{D5CDD505-2E9C-101B-9397-08002B2CF9AE}" pid="11" name="_ExtendedDescription">
    <vt:lpwstr/>
  </property>
  <property fmtid="{D5CDD505-2E9C-101B-9397-08002B2CF9AE}" pid="12" name="TriggerFlowInfo">
    <vt:lpwstr/>
  </property>
</Properties>
</file>